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36"/>
  </p:notesMasterIdLst>
  <p:sldIdLst>
    <p:sldId id="389" r:id="rId5"/>
    <p:sldId id="392" r:id="rId6"/>
    <p:sldId id="394" r:id="rId7"/>
    <p:sldId id="395" r:id="rId8"/>
    <p:sldId id="428" r:id="rId9"/>
    <p:sldId id="400" r:id="rId10"/>
    <p:sldId id="402" r:id="rId11"/>
    <p:sldId id="401" r:id="rId12"/>
    <p:sldId id="430" r:id="rId13"/>
    <p:sldId id="404" r:id="rId14"/>
    <p:sldId id="405" r:id="rId15"/>
    <p:sldId id="406" r:id="rId16"/>
    <p:sldId id="407" r:id="rId17"/>
    <p:sldId id="408" r:id="rId18"/>
    <p:sldId id="409" r:id="rId19"/>
    <p:sldId id="429" r:id="rId20"/>
    <p:sldId id="411" r:id="rId21"/>
    <p:sldId id="412" r:id="rId22"/>
    <p:sldId id="393" r:id="rId23"/>
    <p:sldId id="413" r:id="rId24"/>
    <p:sldId id="414" r:id="rId25"/>
    <p:sldId id="435" r:id="rId26"/>
    <p:sldId id="448" r:id="rId27"/>
    <p:sldId id="436" r:id="rId28"/>
    <p:sldId id="442" r:id="rId29"/>
    <p:sldId id="445" r:id="rId30"/>
    <p:sldId id="446" r:id="rId31"/>
    <p:sldId id="443" r:id="rId32"/>
    <p:sldId id="444" r:id="rId33"/>
    <p:sldId id="441" r:id="rId34"/>
    <p:sldId id="390" r:id="rId35"/>
  </p:sldIdLst>
  <p:sldSz cx="12192000" cy="6858000"/>
  <p:notesSz cx="6858000" cy="9144000"/>
  <p:embeddedFontLs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Oslo Sans Office" panose="020B060402020202020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392"/>
            <p14:sldId id="394"/>
            <p14:sldId id="395"/>
            <p14:sldId id="428"/>
            <p14:sldId id="400"/>
            <p14:sldId id="402"/>
            <p14:sldId id="401"/>
            <p14:sldId id="430"/>
            <p14:sldId id="404"/>
            <p14:sldId id="405"/>
            <p14:sldId id="406"/>
            <p14:sldId id="407"/>
            <p14:sldId id="408"/>
            <p14:sldId id="409"/>
            <p14:sldId id="429"/>
            <p14:sldId id="411"/>
            <p14:sldId id="412"/>
            <p14:sldId id="393"/>
            <p14:sldId id="413"/>
            <p14:sldId id="414"/>
            <p14:sldId id="435"/>
            <p14:sldId id="448"/>
            <p14:sldId id="436"/>
            <p14:sldId id="442"/>
            <p14:sldId id="445"/>
            <p14:sldId id="446"/>
            <p14:sldId id="443"/>
            <p14:sldId id="444"/>
            <p14:sldId id="441"/>
            <p14:sldId id="390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9E327-1EDD-4D99-8670-F5D87FBF0201}" v="113" dt="2025-01-27T09:22:02.520"/>
    <p1510:client id="{9B7D49C0-B734-475A-BCE8-F1F9B40B93E0}" v="1" dt="2025-01-27T09:23:27.245"/>
    <p1510:client id="{AB56DE39-BDCB-4BF3-AF03-2F20D0453555}" v="227" dt="2025-01-27T12:28:26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André Reis" userId="1a1c10e5-8eda-4b60-961a-d6fff1e601aa" providerId="ADAL" clId="{9E80B65B-C843-43E5-980D-909761C374F8}"/>
    <pc:docChg chg="custSel modSld sldOrd">
      <pc:chgData name="Pål André Reis" userId="1a1c10e5-8eda-4b60-961a-d6fff1e601aa" providerId="ADAL" clId="{9E80B65B-C843-43E5-980D-909761C374F8}" dt="2025-01-24T09:08:57.479" v="1016" actId="20577"/>
      <pc:docMkLst>
        <pc:docMk/>
      </pc:docMkLst>
      <pc:sldChg chg="modSp mod">
        <pc:chgData name="Pål André Reis" userId="1a1c10e5-8eda-4b60-961a-d6fff1e601aa" providerId="ADAL" clId="{9E80B65B-C843-43E5-980D-909761C374F8}" dt="2025-01-24T09:02:38.541" v="919" actId="6549"/>
        <pc:sldMkLst>
          <pc:docMk/>
          <pc:sldMk cId="3322120203" sldId="390"/>
        </pc:sldMkLst>
        <pc:spChg chg="mod">
          <ac:chgData name="Pål André Reis" userId="1a1c10e5-8eda-4b60-961a-d6fff1e601aa" providerId="ADAL" clId="{9E80B65B-C843-43E5-980D-909761C374F8}" dt="2025-01-24T09:02:38.541" v="919" actId="6549"/>
          <ac:spMkLst>
            <pc:docMk/>
            <pc:sldMk cId="3322120203" sldId="390"/>
            <ac:spMk id="3" creationId="{00000000-0000-0000-0000-000000000000}"/>
          </ac:spMkLst>
        </pc:spChg>
      </pc:sldChg>
      <pc:sldChg chg="modSp mod ord">
        <pc:chgData name="Pål André Reis" userId="1a1c10e5-8eda-4b60-961a-d6fff1e601aa" providerId="ADAL" clId="{9E80B65B-C843-43E5-980D-909761C374F8}" dt="2025-01-24T08:53:50.399" v="847" actId="5793"/>
        <pc:sldMkLst>
          <pc:docMk/>
          <pc:sldMk cId="1703556535" sldId="393"/>
        </pc:sldMkLst>
        <pc:spChg chg="mod">
          <ac:chgData name="Pål André Reis" userId="1a1c10e5-8eda-4b60-961a-d6fff1e601aa" providerId="ADAL" clId="{9E80B65B-C843-43E5-980D-909761C374F8}" dt="2025-01-24T08:52:32.539" v="803" actId="207"/>
          <ac:spMkLst>
            <pc:docMk/>
            <pc:sldMk cId="1703556535" sldId="393"/>
            <ac:spMk id="2" creationId="{00000000-0000-0000-0000-000000000000}"/>
          </ac:spMkLst>
        </pc:spChg>
        <pc:spChg chg="mod">
          <ac:chgData name="Pål André Reis" userId="1a1c10e5-8eda-4b60-961a-d6fff1e601aa" providerId="ADAL" clId="{9E80B65B-C843-43E5-980D-909761C374F8}" dt="2025-01-24T08:53:50.399" v="847" actId="5793"/>
          <ac:spMkLst>
            <pc:docMk/>
            <pc:sldMk cId="1703556535" sldId="393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7:54:38.150" v="145" actId="5793"/>
        <pc:sldMkLst>
          <pc:docMk/>
          <pc:sldMk cId="2731054535" sldId="394"/>
        </pc:sldMkLst>
        <pc:spChg chg="mod">
          <ac:chgData name="Pål André Reis" userId="1a1c10e5-8eda-4b60-961a-d6fff1e601aa" providerId="ADAL" clId="{9E80B65B-C843-43E5-980D-909761C374F8}" dt="2025-01-24T07:54:38.150" v="145" actId="5793"/>
          <ac:spMkLst>
            <pc:docMk/>
            <pc:sldMk cId="2731054535" sldId="394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7:55:48.440" v="147" actId="20577"/>
        <pc:sldMkLst>
          <pc:docMk/>
          <pc:sldMk cId="1516740844" sldId="395"/>
        </pc:sldMkLst>
        <pc:spChg chg="mod">
          <ac:chgData name="Pål André Reis" userId="1a1c10e5-8eda-4b60-961a-d6fff1e601aa" providerId="ADAL" clId="{9E80B65B-C843-43E5-980D-909761C374F8}" dt="2025-01-24T07:55:48.440" v="147" actId="20577"/>
          <ac:spMkLst>
            <pc:docMk/>
            <pc:sldMk cId="1516740844" sldId="395"/>
            <ac:spMk id="6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9:08:57.479" v="1016" actId="20577"/>
        <pc:sldMkLst>
          <pc:docMk/>
          <pc:sldMk cId="41427631" sldId="400"/>
        </pc:sldMkLst>
        <pc:spChg chg="mod">
          <ac:chgData name="Pål André Reis" userId="1a1c10e5-8eda-4b60-961a-d6fff1e601aa" providerId="ADAL" clId="{9E80B65B-C843-43E5-980D-909761C374F8}" dt="2025-01-24T08:08:17.588" v="182" actId="1076"/>
          <ac:spMkLst>
            <pc:docMk/>
            <pc:sldMk cId="41427631" sldId="400"/>
            <ac:spMk id="2" creationId="{00000000-0000-0000-0000-000000000000}"/>
          </ac:spMkLst>
        </pc:spChg>
        <pc:spChg chg="mod">
          <ac:chgData name="Pål André Reis" userId="1a1c10e5-8eda-4b60-961a-d6fff1e601aa" providerId="ADAL" clId="{9E80B65B-C843-43E5-980D-909761C374F8}" dt="2025-01-24T09:08:57.479" v="1016" actId="20577"/>
          <ac:spMkLst>
            <pc:docMk/>
            <pc:sldMk cId="41427631" sldId="400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13:24.956" v="285" actId="20577"/>
        <pc:sldMkLst>
          <pc:docMk/>
          <pc:sldMk cId="2833122591" sldId="401"/>
        </pc:sldMkLst>
        <pc:spChg chg="mod">
          <ac:chgData name="Pål André Reis" userId="1a1c10e5-8eda-4b60-961a-d6fff1e601aa" providerId="ADAL" clId="{9E80B65B-C843-43E5-980D-909761C374F8}" dt="2025-01-24T08:13:24.956" v="285" actId="20577"/>
          <ac:spMkLst>
            <pc:docMk/>
            <pc:sldMk cId="2833122591" sldId="401"/>
            <ac:spMk id="3" creationId="{00000000-0000-0000-0000-000000000000}"/>
          </ac:spMkLst>
        </pc:spChg>
      </pc:sldChg>
      <pc:sldChg chg="addSp modSp mod">
        <pc:chgData name="Pål André Reis" userId="1a1c10e5-8eda-4b60-961a-d6fff1e601aa" providerId="ADAL" clId="{9E80B65B-C843-43E5-980D-909761C374F8}" dt="2025-01-24T08:33:10.441" v="616" actId="1076"/>
        <pc:sldMkLst>
          <pc:docMk/>
          <pc:sldMk cId="1256463475" sldId="404"/>
        </pc:sldMkLst>
        <pc:spChg chg="mod">
          <ac:chgData name="Pål André Reis" userId="1a1c10e5-8eda-4b60-961a-d6fff1e601aa" providerId="ADAL" clId="{9E80B65B-C843-43E5-980D-909761C374F8}" dt="2025-01-24T08:16:14.043" v="316" actId="20577"/>
          <ac:spMkLst>
            <pc:docMk/>
            <pc:sldMk cId="1256463475" sldId="404"/>
            <ac:spMk id="2" creationId="{00000000-0000-0000-0000-000000000000}"/>
          </ac:spMkLst>
        </pc:spChg>
        <pc:spChg chg="mod">
          <ac:chgData name="Pål André Reis" userId="1a1c10e5-8eda-4b60-961a-d6fff1e601aa" providerId="ADAL" clId="{9E80B65B-C843-43E5-980D-909761C374F8}" dt="2025-01-24T08:33:04.140" v="615" actId="27636"/>
          <ac:spMkLst>
            <pc:docMk/>
            <pc:sldMk cId="1256463475" sldId="404"/>
            <ac:spMk id="3" creationId="{00000000-0000-0000-0000-000000000000}"/>
          </ac:spMkLst>
        </pc:spChg>
        <pc:graphicFrameChg chg="add mod">
          <ac:chgData name="Pål André Reis" userId="1a1c10e5-8eda-4b60-961a-d6fff1e601aa" providerId="ADAL" clId="{9E80B65B-C843-43E5-980D-909761C374F8}" dt="2025-01-24T08:33:10.441" v="616" actId="1076"/>
          <ac:graphicFrameMkLst>
            <pc:docMk/>
            <pc:sldMk cId="1256463475" sldId="404"/>
            <ac:graphicFrameMk id="4" creationId="{A3534D44-978B-9F13-039F-173016A87ACE}"/>
          </ac:graphicFrameMkLst>
        </pc:graphicFrameChg>
      </pc:sldChg>
      <pc:sldChg chg="modSp mod">
        <pc:chgData name="Pål André Reis" userId="1a1c10e5-8eda-4b60-961a-d6fff1e601aa" providerId="ADAL" clId="{9E80B65B-C843-43E5-980D-909761C374F8}" dt="2025-01-24T08:45:49.567" v="717" actId="20577"/>
        <pc:sldMkLst>
          <pc:docMk/>
          <pc:sldMk cId="2874153746" sldId="405"/>
        </pc:sldMkLst>
        <pc:spChg chg="mod">
          <ac:chgData name="Pål André Reis" userId="1a1c10e5-8eda-4b60-961a-d6fff1e601aa" providerId="ADAL" clId="{9E80B65B-C843-43E5-980D-909761C374F8}" dt="2025-01-24T08:45:49.567" v="717" actId="20577"/>
          <ac:spMkLst>
            <pc:docMk/>
            <pc:sldMk cId="2874153746" sldId="405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17:07.149" v="337" actId="20577"/>
        <pc:sldMkLst>
          <pc:docMk/>
          <pc:sldMk cId="3823548126" sldId="406"/>
        </pc:sldMkLst>
        <pc:spChg chg="mod">
          <ac:chgData name="Pål André Reis" userId="1a1c10e5-8eda-4b60-961a-d6fff1e601aa" providerId="ADAL" clId="{9E80B65B-C843-43E5-980D-909761C374F8}" dt="2025-01-24T08:17:07.149" v="337" actId="20577"/>
          <ac:spMkLst>
            <pc:docMk/>
            <pc:sldMk cId="3823548126" sldId="406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18:26.755" v="428" actId="20577"/>
        <pc:sldMkLst>
          <pc:docMk/>
          <pc:sldMk cId="3177536862" sldId="407"/>
        </pc:sldMkLst>
        <pc:spChg chg="mod">
          <ac:chgData name="Pål André Reis" userId="1a1c10e5-8eda-4b60-961a-d6fff1e601aa" providerId="ADAL" clId="{9E80B65B-C843-43E5-980D-909761C374F8}" dt="2025-01-24T08:18:26.755" v="428" actId="20577"/>
          <ac:spMkLst>
            <pc:docMk/>
            <pc:sldMk cId="3177536862" sldId="407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56:03.033" v="867" actId="20577"/>
        <pc:sldMkLst>
          <pc:docMk/>
          <pc:sldMk cId="4169337600" sldId="409"/>
        </pc:sldMkLst>
        <pc:graphicFrameChg chg="mod modGraphic">
          <ac:chgData name="Pål André Reis" userId="1a1c10e5-8eda-4b60-961a-d6fff1e601aa" providerId="ADAL" clId="{9E80B65B-C843-43E5-980D-909761C374F8}" dt="2025-01-24T08:56:03.033" v="867" actId="20577"/>
          <ac:graphicFrameMkLst>
            <pc:docMk/>
            <pc:sldMk cId="4169337600" sldId="409"/>
            <ac:graphicFrameMk id="6" creationId="{00000000-0000-0000-0000-000000000000}"/>
          </ac:graphicFrameMkLst>
        </pc:graphicFrameChg>
      </pc:sldChg>
      <pc:sldChg chg="modSp mod">
        <pc:chgData name="Pål André Reis" userId="1a1c10e5-8eda-4b60-961a-d6fff1e601aa" providerId="ADAL" clId="{9E80B65B-C843-43E5-980D-909761C374F8}" dt="2025-01-24T08:47:17.317" v="749" actId="20577"/>
        <pc:sldMkLst>
          <pc:docMk/>
          <pc:sldMk cId="4141605151" sldId="411"/>
        </pc:sldMkLst>
        <pc:spChg chg="mod">
          <ac:chgData name="Pål André Reis" userId="1a1c10e5-8eda-4b60-961a-d6fff1e601aa" providerId="ADAL" clId="{9E80B65B-C843-43E5-980D-909761C374F8}" dt="2025-01-24T08:47:17.317" v="749" actId="20577"/>
          <ac:spMkLst>
            <pc:docMk/>
            <pc:sldMk cId="4141605151" sldId="411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48:50.178" v="770" actId="20577"/>
        <pc:sldMkLst>
          <pc:docMk/>
          <pc:sldMk cId="2613690757" sldId="412"/>
        </pc:sldMkLst>
        <pc:spChg chg="mod">
          <ac:chgData name="Pål André Reis" userId="1a1c10e5-8eda-4b60-961a-d6fff1e601aa" providerId="ADAL" clId="{9E80B65B-C843-43E5-980D-909761C374F8}" dt="2025-01-24T08:48:50.178" v="770" actId="20577"/>
          <ac:spMkLst>
            <pc:docMk/>
            <pc:sldMk cId="2613690757" sldId="412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53:09.737" v="809" actId="27636"/>
        <pc:sldMkLst>
          <pc:docMk/>
          <pc:sldMk cId="65647459" sldId="413"/>
        </pc:sldMkLst>
        <pc:spChg chg="mod">
          <ac:chgData name="Pål André Reis" userId="1a1c10e5-8eda-4b60-961a-d6fff1e601aa" providerId="ADAL" clId="{9E80B65B-C843-43E5-980D-909761C374F8}" dt="2025-01-24T08:53:09.737" v="809" actId="27636"/>
          <ac:spMkLst>
            <pc:docMk/>
            <pc:sldMk cId="65647459" sldId="413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9E80B65B-C843-43E5-980D-909761C374F8}" dt="2025-01-24T08:59:07.759" v="884" actId="14100"/>
        <pc:sldMkLst>
          <pc:docMk/>
          <pc:sldMk cId="3698360567" sldId="414"/>
        </pc:sldMkLst>
        <pc:spChg chg="mod">
          <ac:chgData name="Pål André Reis" userId="1a1c10e5-8eda-4b60-961a-d6fff1e601aa" providerId="ADAL" clId="{9E80B65B-C843-43E5-980D-909761C374F8}" dt="2025-01-24T08:59:03.451" v="883" actId="14100"/>
          <ac:spMkLst>
            <pc:docMk/>
            <pc:sldMk cId="3698360567" sldId="414"/>
            <ac:spMk id="2" creationId="{00000000-0000-0000-0000-000000000000}"/>
          </ac:spMkLst>
        </pc:spChg>
        <pc:spChg chg="mod">
          <ac:chgData name="Pål André Reis" userId="1a1c10e5-8eda-4b60-961a-d6fff1e601aa" providerId="ADAL" clId="{9E80B65B-C843-43E5-980D-909761C374F8}" dt="2025-01-24T08:59:07.759" v="884" actId="14100"/>
          <ac:spMkLst>
            <pc:docMk/>
            <pc:sldMk cId="3698360567" sldId="414"/>
            <ac:spMk id="3" creationId="{00000000-0000-0000-0000-000000000000}"/>
          </ac:spMkLst>
        </pc:spChg>
      </pc:sldChg>
      <pc:sldChg chg="addSp modSp mod">
        <pc:chgData name="Pål André Reis" userId="1a1c10e5-8eda-4b60-961a-d6fff1e601aa" providerId="ADAL" clId="{9E80B65B-C843-43E5-980D-909761C374F8}" dt="2025-01-24T08:12:48.392" v="275" actId="14100"/>
        <pc:sldMkLst>
          <pc:docMk/>
          <pc:sldMk cId="1261001668" sldId="428"/>
        </pc:sldMkLst>
        <pc:spChg chg="add mod">
          <ac:chgData name="Pål André Reis" userId="1a1c10e5-8eda-4b60-961a-d6fff1e601aa" providerId="ADAL" clId="{9E80B65B-C843-43E5-980D-909761C374F8}" dt="2025-01-24T08:12:48.392" v="275" actId="14100"/>
          <ac:spMkLst>
            <pc:docMk/>
            <pc:sldMk cId="1261001668" sldId="428"/>
            <ac:spMk id="2" creationId="{4455D3F4-3F0E-A047-3A28-8A480C612CEB}"/>
          </ac:spMkLst>
        </pc:spChg>
      </pc:sldChg>
      <pc:sldChg chg="modSp mod">
        <pc:chgData name="Pål André Reis" userId="1a1c10e5-8eda-4b60-961a-d6fff1e601aa" providerId="ADAL" clId="{9E80B65B-C843-43E5-980D-909761C374F8}" dt="2025-01-24T08:46:19.460" v="735" actId="20577"/>
        <pc:sldMkLst>
          <pc:docMk/>
          <pc:sldMk cId="3174883063" sldId="429"/>
        </pc:sldMkLst>
        <pc:spChg chg="mod">
          <ac:chgData name="Pål André Reis" userId="1a1c10e5-8eda-4b60-961a-d6fff1e601aa" providerId="ADAL" clId="{9E80B65B-C843-43E5-980D-909761C374F8}" dt="2025-01-24T08:46:19.460" v="735" actId="20577"/>
          <ac:spMkLst>
            <pc:docMk/>
            <pc:sldMk cId="3174883063" sldId="429"/>
            <ac:spMk id="3" creationId="{90FABF79-8E90-4D10-9269-434011409E33}"/>
          </ac:spMkLst>
        </pc:spChg>
      </pc:sldChg>
      <pc:sldChg chg="delSp modSp mod">
        <pc:chgData name="Pål André Reis" userId="1a1c10e5-8eda-4b60-961a-d6fff1e601aa" providerId="ADAL" clId="{9E80B65B-C843-43E5-980D-909761C374F8}" dt="2025-01-24T08:15:43.222" v="296" actId="207"/>
        <pc:sldMkLst>
          <pc:docMk/>
          <pc:sldMk cId="1656601488" sldId="430"/>
        </pc:sldMkLst>
        <pc:spChg chg="mod">
          <ac:chgData name="Pål André Reis" userId="1a1c10e5-8eda-4b60-961a-d6fff1e601aa" providerId="ADAL" clId="{9E80B65B-C843-43E5-980D-909761C374F8}" dt="2025-01-24T08:15:43.222" v="296" actId="207"/>
          <ac:spMkLst>
            <pc:docMk/>
            <pc:sldMk cId="1656601488" sldId="430"/>
            <ac:spMk id="2" creationId="{94E5BE84-ADB5-44F6-9BA6-E4784A581C8B}"/>
          </ac:spMkLst>
        </pc:spChg>
        <pc:spChg chg="mod">
          <ac:chgData name="Pål André Reis" userId="1a1c10e5-8eda-4b60-961a-d6fff1e601aa" providerId="ADAL" clId="{9E80B65B-C843-43E5-980D-909761C374F8}" dt="2025-01-24T08:15:32.314" v="295" actId="1076"/>
          <ac:spMkLst>
            <pc:docMk/>
            <pc:sldMk cId="1656601488" sldId="430"/>
            <ac:spMk id="6" creationId="{292C0558-03C2-4855-8601-A1A4CBBC602C}"/>
          </ac:spMkLst>
        </pc:spChg>
      </pc:sldChg>
    </pc:docChg>
  </pc:docChgLst>
  <pc:docChgLst>
    <pc:chgData name="Nihada Keranovic" userId="b22e2748-4d49-44c0-bc64-e96aacb42426" providerId="ADAL" clId="{6A3D0BB2-9D47-411F-8825-94E9B87B6F57}"/>
    <pc:docChg chg="addSld modSld sldOrd modSection">
      <pc:chgData name="Nihada Keranovic" userId="b22e2748-4d49-44c0-bc64-e96aacb42426" providerId="ADAL" clId="{6A3D0BB2-9D47-411F-8825-94E9B87B6F57}" dt="2025-01-27T12:01:31.090" v="2"/>
      <pc:docMkLst>
        <pc:docMk/>
      </pc:docMkLst>
      <pc:sldChg chg="new ord">
        <pc:chgData name="Nihada Keranovic" userId="b22e2748-4d49-44c0-bc64-e96aacb42426" providerId="ADAL" clId="{6A3D0BB2-9D47-411F-8825-94E9B87B6F57}" dt="2025-01-27T12:01:31.090" v="2"/>
        <pc:sldMkLst>
          <pc:docMk/>
          <pc:sldMk cId="3502762165" sldId="445"/>
        </pc:sldMkLst>
      </pc:sldChg>
    </pc:docChg>
  </pc:docChgLst>
  <pc:docChgLst>
    <pc:chgData name="Nihada Keranovic" userId="S::nkeran@osloskolen.no::b22e2748-4d49-44c0-bc64-e96aacb42426" providerId="AD" clId="Web-{BFCE9BFC-9DE6-4A34-A720-DD2B7772D207}"/>
    <pc:docChg chg="modSld">
      <pc:chgData name="Nihada Keranovic" userId="S::nkeran@osloskolen.no::b22e2748-4d49-44c0-bc64-e96aacb42426" providerId="AD" clId="Web-{BFCE9BFC-9DE6-4A34-A720-DD2B7772D207}" dt="2025-01-24T07:51:40.794" v="9" actId="20577"/>
      <pc:docMkLst>
        <pc:docMk/>
      </pc:docMkLst>
      <pc:sldChg chg="modSp">
        <pc:chgData name="Nihada Keranovic" userId="S::nkeran@osloskolen.no::b22e2748-4d49-44c0-bc64-e96aacb42426" providerId="AD" clId="Web-{BFCE9BFC-9DE6-4A34-A720-DD2B7772D207}" dt="2025-01-24T07:51:40.794" v="9" actId="20577"/>
        <pc:sldMkLst>
          <pc:docMk/>
          <pc:sldMk cId="2694696351" sldId="436"/>
        </pc:sldMkLst>
        <pc:spChg chg="mod">
          <ac:chgData name="Nihada Keranovic" userId="S::nkeran@osloskolen.no::b22e2748-4d49-44c0-bc64-e96aacb42426" providerId="AD" clId="Web-{BFCE9BFC-9DE6-4A34-A720-DD2B7772D207}" dt="2025-01-24T07:51:40.794" v="9" actId="20577"/>
          <ac:spMkLst>
            <pc:docMk/>
            <pc:sldMk cId="2694696351" sldId="436"/>
            <ac:spMk id="3" creationId="{AB6EB8D0-3EB4-CF31-09A3-CCE291F3142B}"/>
          </ac:spMkLst>
        </pc:spChg>
      </pc:sldChg>
    </pc:docChg>
  </pc:docChgLst>
  <pc:docChgLst>
    <pc:chgData name="Pål André Reis" userId="1a1c10e5-8eda-4b60-961a-d6fff1e601aa" providerId="ADAL" clId="{E3BDBDE3-FBC2-4A63-BF1F-EF0B5B8F1F68}"/>
    <pc:docChg chg="delSld modSld sldOrd modSection">
      <pc:chgData name="Pål André Reis" userId="1a1c10e5-8eda-4b60-961a-d6fff1e601aa" providerId="ADAL" clId="{E3BDBDE3-FBC2-4A63-BF1F-EF0B5B8F1F68}" dt="2024-01-09T12:24:24.988" v="245" actId="20577"/>
      <pc:docMkLst>
        <pc:docMk/>
      </pc:docMkLst>
      <pc:sldChg chg="modSp mod">
        <pc:chgData name="Pål André Reis" userId="1a1c10e5-8eda-4b60-961a-d6fff1e601aa" providerId="ADAL" clId="{E3BDBDE3-FBC2-4A63-BF1F-EF0B5B8F1F68}" dt="2024-01-09T12:24:24.988" v="245" actId="20577"/>
        <pc:sldMkLst>
          <pc:docMk/>
          <pc:sldMk cId="3322120203" sldId="390"/>
        </pc:sldMkLst>
      </pc:sldChg>
      <pc:sldChg chg="ord">
        <pc:chgData name="Pål André Reis" userId="1a1c10e5-8eda-4b60-961a-d6fff1e601aa" providerId="ADAL" clId="{E3BDBDE3-FBC2-4A63-BF1F-EF0B5B8F1F68}" dt="2024-01-09T11:57:46.313" v="229"/>
        <pc:sldMkLst>
          <pc:docMk/>
          <pc:sldMk cId="1703556535" sldId="393"/>
        </pc:sldMkLst>
      </pc:sldChg>
      <pc:sldChg chg="modSp mod">
        <pc:chgData name="Pål André Reis" userId="1a1c10e5-8eda-4b60-961a-d6fff1e601aa" providerId="ADAL" clId="{E3BDBDE3-FBC2-4A63-BF1F-EF0B5B8F1F68}" dt="2024-01-09T11:56:55.267" v="227" actId="20577"/>
        <pc:sldMkLst>
          <pc:docMk/>
          <pc:sldMk cId="2731054535" sldId="394"/>
        </pc:sldMkLst>
      </pc:sldChg>
      <pc:sldChg chg="del">
        <pc:chgData name="Pål André Reis" userId="1a1c10e5-8eda-4b60-961a-d6fff1e601aa" providerId="ADAL" clId="{E3BDBDE3-FBC2-4A63-BF1F-EF0B5B8F1F68}" dt="2024-01-09T11:46:33.102" v="0" actId="2696"/>
        <pc:sldMkLst>
          <pc:docMk/>
          <pc:sldMk cId="1898997328" sldId="396"/>
        </pc:sldMkLst>
      </pc:sldChg>
      <pc:sldChg chg="del">
        <pc:chgData name="Pål André Reis" userId="1a1c10e5-8eda-4b60-961a-d6fff1e601aa" providerId="ADAL" clId="{E3BDBDE3-FBC2-4A63-BF1F-EF0B5B8F1F68}" dt="2024-01-09T11:46:43.707" v="1" actId="2696"/>
        <pc:sldMkLst>
          <pc:docMk/>
          <pc:sldMk cId="1891643573" sldId="398"/>
        </pc:sldMkLst>
      </pc:sldChg>
      <pc:sldChg chg="del">
        <pc:chgData name="Pål André Reis" userId="1a1c10e5-8eda-4b60-961a-d6fff1e601aa" providerId="ADAL" clId="{E3BDBDE3-FBC2-4A63-BF1F-EF0B5B8F1F68}" dt="2024-01-09T11:47:08.106" v="2" actId="2696"/>
        <pc:sldMkLst>
          <pc:docMk/>
          <pc:sldMk cId="3398833761" sldId="399"/>
        </pc:sldMkLst>
      </pc:sldChg>
      <pc:sldChg chg="modSp mod">
        <pc:chgData name="Pål André Reis" userId="1a1c10e5-8eda-4b60-961a-d6fff1e601aa" providerId="ADAL" clId="{E3BDBDE3-FBC2-4A63-BF1F-EF0B5B8F1F68}" dt="2024-01-09T11:48:46.454" v="77" actId="20577"/>
        <pc:sldMkLst>
          <pc:docMk/>
          <pc:sldMk cId="41427631" sldId="400"/>
        </pc:sldMkLst>
      </pc:sldChg>
      <pc:sldChg chg="ord">
        <pc:chgData name="Pål André Reis" userId="1a1c10e5-8eda-4b60-961a-d6fff1e601aa" providerId="ADAL" clId="{E3BDBDE3-FBC2-4A63-BF1F-EF0B5B8F1F68}" dt="2024-01-09T11:50:28.269" v="82"/>
        <pc:sldMkLst>
          <pc:docMk/>
          <pc:sldMk cId="1741434446" sldId="402"/>
        </pc:sldMkLst>
      </pc:sldChg>
      <pc:sldChg chg="del">
        <pc:chgData name="Pål André Reis" userId="1a1c10e5-8eda-4b60-961a-d6fff1e601aa" providerId="ADAL" clId="{E3BDBDE3-FBC2-4A63-BF1F-EF0B5B8F1F68}" dt="2024-01-09T11:50:43.178" v="83" actId="2696"/>
        <pc:sldMkLst>
          <pc:docMk/>
          <pc:sldMk cId="3068721898" sldId="403"/>
        </pc:sldMkLst>
      </pc:sldChg>
      <pc:sldChg chg="modSp mod">
        <pc:chgData name="Pål André Reis" userId="1a1c10e5-8eda-4b60-961a-d6fff1e601aa" providerId="ADAL" clId="{E3BDBDE3-FBC2-4A63-BF1F-EF0B5B8F1F68}" dt="2024-01-09T11:51:51.918" v="178" actId="20577"/>
        <pc:sldMkLst>
          <pc:docMk/>
          <pc:sldMk cId="1256463475" sldId="404"/>
        </pc:sldMkLst>
      </pc:sldChg>
      <pc:sldChg chg="modSp del mod">
        <pc:chgData name="Pål André Reis" userId="1a1c10e5-8eda-4b60-961a-d6fff1e601aa" providerId="ADAL" clId="{E3BDBDE3-FBC2-4A63-BF1F-EF0B5B8F1F68}" dt="2024-01-09T11:59:18.014" v="231" actId="2696"/>
        <pc:sldMkLst>
          <pc:docMk/>
          <pc:sldMk cId="3329128394" sldId="410"/>
        </pc:sldMkLst>
      </pc:sldChg>
      <pc:sldChg chg="del">
        <pc:chgData name="Pål André Reis" userId="1a1c10e5-8eda-4b60-961a-d6fff1e601aa" providerId="ADAL" clId="{E3BDBDE3-FBC2-4A63-BF1F-EF0B5B8F1F68}" dt="2024-01-09T11:50:05.146" v="78" actId="2696"/>
        <pc:sldMkLst>
          <pc:docMk/>
          <pc:sldMk cId="468414820" sldId="431"/>
        </pc:sldMkLst>
      </pc:sldChg>
      <pc:sldChg chg="del">
        <pc:chgData name="Pål André Reis" userId="1a1c10e5-8eda-4b60-961a-d6fff1e601aa" providerId="ADAL" clId="{E3BDBDE3-FBC2-4A63-BF1F-EF0B5B8F1F68}" dt="2024-01-09T11:50:08.333" v="79" actId="2696"/>
        <pc:sldMkLst>
          <pc:docMk/>
          <pc:sldMk cId="2500895055" sldId="432"/>
        </pc:sldMkLst>
      </pc:sldChg>
      <pc:sldChg chg="del">
        <pc:chgData name="Pål André Reis" userId="1a1c10e5-8eda-4b60-961a-d6fff1e601aa" providerId="ADAL" clId="{E3BDBDE3-FBC2-4A63-BF1F-EF0B5B8F1F68}" dt="2024-01-09T11:50:12.108" v="80" actId="2696"/>
        <pc:sldMkLst>
          <pc:docMk/>
          <pc:sldMk cId="99295558" sldId="433"/>
        </pc:sldMkLst>
      </pc:sldChg>
      <pc:sldChg chg="modSp">
        <pc:chgData name="Pål André Reis" userId="1a1c10e5-8eda-4b60-961a-d6fff1e601aa" providerId="ADAL" clId="{E3BDBDE3-FBC2-4A63-BF1F-EF0B5B8F1F68}" dt="2024-01-09T12:15:55.126" v="242" actId="20577"/>
        <pc:sldMkLst>
          <pc:docMk/>
          <pc:sldMk cId="4274752821" sldId="440"/>
        </pc:sldMkLst>
      </pc:sldChg>
    </pc:docChg>
  </pc:docChgLst>
  <pc:docChgLst>
    <pc:chgData name="Pål André Reis" userId="1a1c10e5-8eda-4b60-961a-d6fff1e601aa" providerId="ADAL" clId="{C3FF7147-D404-41ED-A0B4-EC9E263F8C32}"/>
    <pc:docChg chg="modSld">
      <pc:chgData name="Pål André Reis" userId="1a1c10e5-8eda-4b60-961a-d6fff1e601aa" providerId="ADAL" clId="{C3FF7147-D404-41ED-A0B4-EC9E263F8C32}" dt="2025-01-24T09:47:13.321" v="0" actId="13926"/>
      <pc:docMkLst>
        <pc:docMk/>
      </pc:docMkLst>
      <pc:sldChg chg="modSp mod">
        <pc:chgData name="Pål André Reis" userId="1a1c10e5-8eda-4b60-961a-d6fff1e601aa" providerId="ADAL" clId="{C3FF7147-D404-41ED-A0B4-EC9E263F8C32}" dt="2025-01-24T09:47:13.321" v="0" actId="13926"/>
        <pc:sldMkLst>
          <pc:docMk/>
          <pc:sldMk cId="3698360567" sldId="414"/>
        </pc:sldMkLst>
        <pc:spChg chg="mod">
          <ac:chgData name="Pål André Reis" userId="1a1c10e5-8eda-4b60-961a-d6fff1e601aa" providerId="ADAL" clId="{C3FF7147-D404-41ED-A0B4-EC9E263F8C32}" dt="2025-01-24T09:47:13.321" v="0" actId="13926"/>
          <ac:spMkLst>
            <pc:docMk/>
            <pc:sldMk cId="3698360567" sldId="414"/>
            <ac:spMk id="3" creationId="{00000000-0000-0000-0000-000000000000}"/>
          </ac:spMkLst>
        </pc:spChg>
      </pc:sldChg>
    </pc:docChg>
  </pc:docChgLst>
  <pc:docChgLst>
    <pc:chgData name="Pål André Reis" userId="1a1c10e5-8eda-4b60-961a-d6fff1e601aa" providerId="ADAL" clId="{4C36A72C-7B23-47A5-8273-7E8E82AC0DC3}"/>
    <pc:docChg chg="modSld">
      <pc:chgData name="Pål André Reis" userId="1a1c10e5-8eda-4b60-961a-d6fff1e601aa" providerId="ADAL" clId="{4C36A72C-7B23-47A5-8273-7E8E82AC0DC3}" dt="2024-02-28T10:39:12.607" v="0" actId="1036"/>
      <pc:docMkLst>
        <pc:docMk/>
      </pc:docMkLst>
      <pc:sldChg chg="modSp mod">
        <pc:chgData name="Pål André Reis" userId="1a1c10e5-8eda-4b60-961a-d6fff1e601aa" providerId="ADAL" clId="{4C36A72C-7B23-47A5-8273-7E8E82AC0DC3}" dt="2024-02-28T10:39:12.607" v="0" actId="1036"/>
        <pc:sldMkLst>
          <pc:docMk/>
          <pc:sldMk cId="1261001668" sldId="428"/>
        </pc:sldMkLst>
      </pc:sldChg>
    </pc:docChg>
  </pc:docChgLst>
  <pc:docChgLst>
    <pc:chgData name="Pål André Reis" userId="1a1c10e5-8eda-4b60-961a-d6fff1e601aa" providerId="ADAL" clId="{D5BE8822-23B5-44CC-B6A5-797765C34D37}"/>
    <pc:docChg chg="modSld">
      <pc:chgData name="Pål André Reis" userId="1a1c10e5-8eda-4b60-961a-d6fff1e601aa" providerId="ADAL" clId="{D5BE8822-23B5-44CC-B6A5-797765C34D37}" dt="2024-04-05T06:30:10.996" v="117" actId="20577"/>
      <pc:docMkLst>
        <pc:docMk/>
      </pc:docMkLst>
      <pc:sldChg chg="modSp mod">
        <pc:chgData name="Pål André Reis" userId="1a1c10e5-8eda-4b60-961a-d6fff1e601aa" providerId="ADAL" clId="{D5BE8822-23B5-44CC-B6A5-797765C34D37}" dt="2024-04-05T06:30:10.996" v="117" actId="20577"/>
        <pc:sldMkLst>
          <pc:docMk/>
          <pc:sldMk cId="3322120203" sldId="390"/>
        </pc:sldMkLst>
      </pc:sldChg>
    </pc:docChg>
  </pc:docChgLst>
  <pc:docChgLst>
    <pc:chgData name="Nihada Keranovic" userId="S::nkeran@osloskolen.no::b22e2748-4d49-44c0-bc64-e96aacb42426" providerId="AD" clId="Web-{AD9A5F4B-382D-4CFE-B370-2987D96DD2D3}"/>
    <pc:docChg chg="modSld">
      <pc:chgData name="Nihada Keranovic" userId="S::nkeran@osloskolen.no::b22e2748-4d49-44c0-bc64-e96aacb42426" providerId="AD" clId="Web-{AD9A5F4B-382D-4CFE-B370-2987D96DD2D3}" dt="2025-01-21T08:35:33.618" v="15"/>
      <pc:docMkLst>
        <pc:docMk/>
      </pc:docMkLst>
      <pc:sldChg chg="addSp delSp modSp">
        <pc:chgData name="Nihada Keranovic" userId="S::nkeran@osloskolen.no::b22e2748-4d49-44c0-bc64-e96aacb42426" providerId="AD" clId="Web-{AD9A5F4B-382D-4CFE-B370-2987D96DD2D3}" dt="2025-01-21T08:33:13.877" v="0"/>
        <pc:sldMkLst>
          <pc:docMk/>
          <pc:sldMk cId="3754129735" sldId="437"/>
        </pc:sldMkLst>
      </pc:sldChg>
      <pc:sldChg chg="addSp delSp modSp mod modClrScheme chgLayout">
        <pc:chgData name="Nihada Keranovic" userId="S::nkeran@osloskolen.no::b22e2748-4d49-44c0-bc64-e96aacb42426" providerId="AD" clId="Web-{AD9A5F4B-382D-4CFE-B370-2987D96DD2D3}" dt="2025-01-21T08:35:33.618" v="15"/>
        <pc:sldMkLst>
          <pc:docMk/>
          <pc:sldMk cId="2882802148" sldId="438"/>
        </pc:sldMkLst>
      </pc:sldChg>
    </pc:docChg>
  </pc:docChgLst>
  <pc:docChgLst>
    <pc:chgData name="Pål André Reis" userId="1a1c10e5-8eda-4b60-961a-d6fff1e601aa" providerId="ADAL" clId="{58780949-BDDA-4B09-886A-92E8723DA7E1}"/>
    <pc:docChg chg="custSel modSld">
      <pc:chgData name="Pål André Reis" userId="1a1c10e5-8eda-4b60-961a-d6fff1e601aa" providerId="ADAL" clId="{58780949-BDDA-4B09-886A-92E8723DA7E1}" dt="2025-01-13T09:38:42.526" v="903" actId="20577"/>
      <pc:docMkLst>
        <pc:docMk/>
      </pc:docMkLst>
      <pc:sldChg chg="modSp mod">
        <pc:chgData name="Pål André Reis" userId="1a1c10e5-8eda-4b60-961a-d6fff1e601aa" providerId="ADAL" clId="{58780949-BDDA-4B09-886A-92E8723DA7E1}" dt="2025-01-13T09:37:34.926" v="884" actId="20577"/>
        <pc:sldMkLst>
          <pc:docMk/>
          <pc:sldMk cId="1517325187" sldId="389"/>
        </pc:sldMkLst>
        <pc:spChg chg="mod">
          <ac:chgData name="Pål André Reis" userId="1a1c10e5-8eda-4b60-961a-d6fff1e601aa" providerId="ADAL" clId="{58780949-BDDA-4B09-886A-92E8723DA7E1}" dt="2025-01-13T09:37:34.926" v="884" actId="20577"/>
          <ac:spMkLst>
            <pc:docMk/>
            <pc:sldMk cId="1517325187" sldId="389"/>
            <ac:spMk id="6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9:36:32.187" v="880" actId="5793"/>
        <pc:sldMkLst>
          <pc:docMk/>
          <pc:sldMk cId="3322120203" sldId="390"/>
        </pc:sldMkLst>
        <pc:spChg chg="mod">
          <ac:chgData name="Pål André Reis" userId="1a1c10e5-8eda-4b60-961a-d6fff1e601aa" providerId="ADAL" clId="{58780949-BDDA-4B09-886A-92E8723DA7E1}" dt="2025-01-13T09:36:32.187" v="880" actId="5793"/>
          <ac:spMkLst>
            <pc:docMk/>
            <pc:sldMk cId="3322120203" sldId="390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19:13.149" v="11" actId="20577"/>
        <pc:sldMkLst>
          <pc:docMk/>
          <pc:sldMk cId="614471843" sldId="392"/>
        </pc:sldMkLst>
        <pc:spChg chg="mod">
          <ac:chgData name="Pål André Reis" userId="1a1c10e5-8eda-4b60-961a-d6fff1e601aa" providerId="ADAL" clId="{58780949-BDDA-4B09-886A-92E8723DA7E1}" dt="2025-01-13T08:19:13.149" v="11" actId="20577"/>
          <ac:spMkLst>
            <pc:docMk/>
            <pc:sldMk cId="614471843" sldId="392"/>
            <ac:spMk id="6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23:19.847" v="147" actId="20577"/>
        <pc:sldMkLst>
          <pc:docMk/>
          <pc:sldMk cId="1703556535" sldId="393"/>
        </pc:sldMkLst>
        <pc:spChg chg="mod">
          <ac:chgData name="Pål André Reis" userId="1a1c10e5-8eda-4b60-961a-d6fff1e601aa" providerId="ADAL" clId="{58780949-BDDA-4B09-886A-92E8723DA7E1}" dt="2025-01-13T08:23:19.847" v="147" actId="20577"/>
          <ac:spMkLst>
            <pc:docMk/>
            <pc:sldMk cId="1703556535" sldId="393"/>
            <ac:spMk id="2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21:13.737" v="63" actId="20577"/>
        <pc:sldMkLst>
          <pc:docMk/>
          <pc:sldMk cId="2731054535" sldId="394"/>
        </pc:sldMkLst>
        <pc:spChg chg="mod">
          <ac:chgData name="Pål André Reis" userId="1a1c10e5-8eda-4b60-961a-d6fff1e601aa" providerId="ADAL" clId="{58780949-BDDA-4B09-886A-92E8723DA7E1}" dt="2025-01-13T08:19:22.706" v="13" actId="20577"/>
          <ac:spMkLst>
            <pc:docMk/>
            <pc:sldMk cId="2731054535" sldId="394"/>
            <ac:spMk id="2" creationId="{00000000-0000-0000-0000-000000000000}"/>
          </ac:spMkLst>
        </pc:spChg>
        <pc:spChg chg="mod">
          <ac:chgData name="Pål André Reis" userId="1a1c10e5-8eda-4b60-961a-d6fff1e601aa" providerId="ADAL" clId="{58780949-BDDA-4B09-886A-92E8723DA7E1}" dt="2025-01-13T08:21:13.737" v="63" actId="20577"/>
          <ac:spMkLst>
            <pc:docMk/>
            <pc:sldMk cId="2731054535" sldId="394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23:04.544" v="145" actId="20577"/>
        <pc:sldMkLst>
          <pc:docMk/>
          <pc:sldMk cId="1516740844" sldId="395"/>
        </pc:sldMkLst>
        <pc:spChg chg="mod">
          <ac:chgData name="Pål André Reis" userId="1a1c10e5-8eda-4b60-961a-d6fff1e601aa" providerId="ADAL" clId="{58780949-BDDA-4B09-886A-92E8723DA7E1}" dt="2025-01-13T08:23:04.544" v="145" actId="20577"/>
          <ac:spMkLst>
            <pc:docMk/>
            <pc:sldMk cId="1516740844" sldId="395"/>
            <ac:spMk id="6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28:09.857" v="218" actId="20577"/>
        <pc:sldMkLst>
          <pc:docMk/>
          <pc:sldMk cId="2833122591" sldId="401"/>
        </pc:sldMkLst>
        <pc:spChg chg="mod">
          <ac:chgData name="Pål André Reis" userId="1a1c10e5-8eda-4b60-961a-d6fff1e601aa" providerId="ADAL" clId="{58780949-BDDA-4B09-886A-92E8723DA7E1}" dt="2025-01-13T08:28:09.857" v="218" actId="20577"/>
          <ac:spMkLst>
            <pc:docMk/>
            <pc:sldMk cId="2833122591" sldId="401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30:23.160" v="248" actId="20577"/>
        <pc:sldMkLst>
          <pc:docMk/>
          <pc:sldMk cId="1256463475" sldId="404"/>
        </pc:sldMkLst>
        <pc:spChg chg="mod">
          <ac:chgData name="Pål André Reis" userId="1a1c10e5-8eda-4b60-961a-d6fff1e601aa" providerId="ADAL" clId="{58780949-BDDA-4B09-886A-92E8723DA7E1}" dt="2025-01-13T08:29:36.258" v="226" actId="20577"/>
          <ac:spMkLst>
            <pc:docMk/>
            <pc:sldMk cId="1256463475" sldId="404"/>
            <ac:spMk id="2" creationId="{00000000-0000-0000-0000-000000000000}"/>
          </ac:spMkLst>
        </pc:spChg>
        <pc:spChg chg="mod">
          <ac:chgData name="Pål André Reis" userId="1a1c10e5-8eda-4b60-961a-d6fff1e601aa" providerId="ADAL" clId="{58780949-BDDA-4B09-886A-92E8723DA7E1}" dt="2025-01-13T08:30:23.160" v="248" actId="20577"/>
          <ac:spMkLst>
            <pc:docMk/>
            <pc:sldMk cId="1256463475" sldId="404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29:43.369" v="234" actId="20577"/>
        <pc:sldMkLst>
          <pc:docMk/>
          <pc:sldMk cId="2874153746" sldId="405"/>
        </pc:sldMkLst>
        <pc:spChg chg="mod">
          <ac:chgData name="Pål André Reis" userId="1a1c10e5-8eda-4b60-961a-d6fff1e601aa" providerId="ADAL" clId="{58780949-BDDA-4B09-886A-92E8723DA7E1}" dt="2025-01-13T08:29:43.369" v="234" actId="20577"/>
          <ac:spMkLst>
            <pc:docMk/>
            <pc:sldMk cId="2874153746" sldId="405"/>
            <ac:spMk id="2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8:31:18.981" v="265" actId="20577"/>
        <pc:sldMkLst>
          <pc:docMk/>
          <pc:sldMk cId="3823548126" sldId="406"/>
        </pc:sldMkLst>
        <pc:spChg chg="mod">
          <ac:chgData name="Pål André Reis" userId="1a1c10e5-8eda-4b60-961a-d6fff1e601aa" providerId="ADAL" clId="{58780949-BDDA-4B09-886A-92E8723DA7E1}" dt="2025-01-13T08:31:18.981" v="265" actId="20577"/>
          <ac:spMkLst>
            <pc:docMk/>
            <pc:sldMk cId="3823548126" sldId="406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9:38:42.526" v="903" actId="20577"/>
        <pc:sldMkLst>
          <pc:docMk/>
          <pc:sldMk cId="4169337600" sldId="409"/>
        </pc:sldMkLst>
        <pc:spChg chg="mod">
          <ac:chgData name="Pål André Reis" userId="1a1c10e5-8eda-4b60-961a-d6fff1e601aa" providerId="ADAL" clId="{58780949-BDDA-4B09-886A-92E8723DA7E1}" dt="2025-01-13T09:38:42.526" v="903" actId="20577"/>
          <ac:spMkLst>
            <pc:docMk/>
            <pc:sldMk cId="4169337600" sldId="409"/>
            <ac:spMk id="2" creationId="{00000000-0000-0000-0000-000000000000}"/>
          </ac:spMkLst>
        </pc:spChg>
        <pc:graphicFrameChg chg="modGraphic">
          <ac:chgData name="Pål André Reis" userId="1a1c10e5-8eda-4b60-961a-d6fff1e601aa" providerId="ADAL" clId="{58780949-BDDA-4B09-886A-92E8723DA7E1}" dt="2025-01-13T08:32:09.874" v="287" actId="20577"/>
          <ac:graphicFrameMkLst>
            <pc:docMk/>
            <pc:sldMk cId="4169337600" sldId="409"/>
            <ac:graphicFrameMk id="6" creationId="{00000000-0000-0000-0000-000000000000}"/>
          </ac:graphicFrameMkLst>
        </pc:graphicFrameChg>
      </pc:sldChg>
      <pc:sldChg chg="modSp mod">
        <pc:chgData name="Pål André Reis" userId="1a1c10e5-8eda-4b60-961a-d6fff1e601aa" providerId="ADAL" clId="{58780949-BDDA-4B09-886A-92E8723DA7E1}" dt="2025-01-13T08:33:10.765" v="322" actId="20577"/>
        <pc:sldMkLst>
          <pc:docMk/>
          <pc:sldMk cId="4141605151" sldId="411"/>
        </pc:sldMkLst>
        <pc:spChg chg="mod">
          <ac:chgData name="Pål André Reis" userId="1a1c10e5-8eda-4b60-961a-d6fff1e601aa" providerId="ADAL" clId="{58780949-BDDA-4B09-886A-92E8723DA7E1}" dt="2025-01-13T08:33:10.765" v="322" actId="20577"/>
          <ac:spMkLst>
            <pc:docMk/>
            <pc:sldMk cId="4141605151" sldId="411"/>
            <ac:spMk id="3" creationId="{00000000-0000-0000-0000-000000000000}"/>
          </ac:spMkLst>
        </pc:spChg>
      </pc:sldChg>
      <pc:sldChg chg="modSp mod">
        <pc:chgData name="Pål André Reis" userId="1a1c10e5-8eda-4b60-961a-d6fff1e601aa" providerId="ADAL" clId="{58780949-BDDA-4B09-886A-92E8723DA7E1}" dt="2025-01-13T09:27:56.209" v="335" actId="20577"/>
        <pc:sldMkLst>
          <pc:docMk/>
          <pc:sldMk cId="2613690757" sldId="412"/>
        </pc:sldMkLst>
        <pc:spChg chg="mod">
          <ac:chgData name="Pål André Reis" userId="1a1c10e5-8eda-4b60-961a-d6fff1e601aa" providerId="ADAL" clId="{58780949-BDDA-4B09-886A-92E8723DA7E1}" dt="2025-01-13T09:27:56.209" v="335" actId="20577"/>
          <ac:spMkLst>
            <pc:docMk/>
            <pc:sldMk cId="2613690757" sldId="412"/>
            <ac:spMk id="3" creationId="{00000000-0000-0000-0000-000000000000}"/>
          </ac:spMkLst>
        </pc:spChg>
      </pc:sldChg>
      <pc:sldChg chg="addSp delSp modSp mod">
        <pc:chgData name="Pål André Reis" userId="1a1c10e5-8eda-4b60-961a-d6fff1e601aa" providerId="ADAL" clId="{58780949-BDDA-4B09-886A-92E8723DA7E1}" dt="2025-01-13T08:27:28.345" v="200" actId="1076"/>
        <pc:sldMkLst>
          <pc:docMk/>
          <pc:sldMk cId="1261001668" sldId="428"/>
        </pc:sldMkLst>
        <pc:spChg chg="add mod">
          <ac:chgData name="Pål André Reis" userId="1a1c10e5-8eda-4b60-961a-d6fff1e601aa" providerId="ADAL" clId="{58780949-BDDA-4B09-886A-92E8723DA7E1}" dt="2025-01-13T08:27:12.630" v="198" actId="20577"/>
          <ac:spMkLst>
            <pc:docMk/>
            <pc:sldMk cId="1261001668" sldId="428"/>
            <ac:spMk id="7" creationId="{531037D4-0D2B-4F1E-C03D-12B4AC1D1AED}"/>
          </ac:spMkLst>
        </pc:spChg>
        <pc:picChg chg="add mod ord">
          <ac:chgData name="Pål André Reis" userId="1a1c10e5-8eda-4b60-961a-d6fff1e601aa" providerId="ADAL" clId="{58780949-BDDA-4B09-886A-92E8723DA7E1}" dt="2025-01-13T08:27:28.345" v="200" actId="1076"/>
          <ac:picMkLst>
            <pc:docMk/>
            <pc:sldMk cId="1261001668" sldId="428"/>
            <ac:picMk id="6" creationId="{8734FA4D-7613-EDF0-22B2-95CDE6529BB9}"/>
          </ac:picMkLst>
        </pc:picChg>
      </pc:sldChg>
    </pc:docChg>
  </pc:docChgLst>
  <pc:docChgLst>
    <pc:chgData name="Nihada Keranovic" userId="S::nkeran@osloskolen.no::b22e2748-4d49-44c0-bc64-e96aacb42426" providerId="AD" clId="Web-{AB56DE39-BDCB-4BF3-AF03-2F20D0453555}"/>
    <pc:docChg chg="addSld delSld modSld modSection">
      <pc:chgData name="Nihada Keranovic" userId="S::nkeran@osloskolen.no::b22e2748-4d49-44c0-bc64-e96aacb42426" providerId="AD" clId="Web-{AB56DE39-BDCB-4BF3-AF03-2F20D0453555}" dt="2025-01-27T12:28:26.813" v="305" actId="1076"/>
      <pc:docMkLst>
        <pc:docMk/>
      </pc:docMkLst>
      <pc:sldChg chg="modSp">
        <pc:chgData name="Nihada Keranovic" userId="S::nkeran@osloskolen.no::b22e2748-4d49-44c0-bc64-e96aacb42426" providerId="AD" clId="Web-{AB56DE39-BDCB-4BF3-AF03-2F20D0453555}" dt="2025-01-27T12:22:04.034" v="234" actId="20577"/>
        <pc:sldMkLst>
          <pc:docMk/>
          <pc:sldMk cId="1183869315" sldId="441"/>
        </pc:sldMkLst>
        <pc:spChg chg="mod">
          <ac:chgData name="Nihada Keranovic" userId="S::nkeran@osloskolen.no::b22e2748-4d49-44c0-bc64-e96aacb42426" providerId="AD" clId="Web-{AB56DE39-BDCB-4BF3-AF03-2F20D0453555}" dt="2025-01-27T12:22:04.034" v="234" actId="20577"/>
          <ac:spMkLst>
            <pc:docMk/>
            <pc:sldMk cId="1183869315" sldId="441"/>
            <ac:spMk id="3" creationId="{4A9367DF-68BC-4022-401E-CFAF41F3B97E}"/>
          </ac:spMkLst>
        </pc:spChg>
      </pc:sldChg>
      <pc:sldChg chg="addSp delSp modSp mod modClrScheme chgLayout">
        <pc:chgData name="Nihada Keranovic" userId="S::nkeran@osloskolen.no::b22e2748-4d49-44c0-bc64-e96aacb42426" providerId="AD" clId="Web-{AB56DE39-BDCB-4BF3-AF03-2F20D0453555}" dt="2025-01-27T12:19:49.624" v="224" actId="1076"/>
        <pc:sldMkLst>
          <pc:docMk/>
          <pc:sldMk cId="1328966987" sldId="443"/>
        </pc:sldMkLst>
        <pc:spChg chg="mod">
          <ac:chgData name="Nihada Keranovic" userId="S::nkeran@osloskolen.no::b22e2748-4d49-44c0-bc64-e96aacb42426" providerId="AD" clId="Web-{AB56DE39-BDCB-4BF3-AF03-2F20D0453555}" dt="2025-01-27T12:16:56.024" v="208"/>
          <ac:spMkLst>
            <pc:docMk/>
            <pc:sldMk cId="1328966987" sldId="443"/>
            <ac:spMk id="2" creationId="{641E8FF0-0349-6C84-1FA9-1969AFE54BCB}"/>
          </ac:spMkLst>
        </pc:spChg>
        <pc:spChg chg="add del mod">
          <ac:chgData name="Nihada Keranovic" userId="S::nkeran@osloskolen.no::b22e2748-4d49-44c0-bc64-e96aacb42426" providerId="AD" clId="Web-{AB56DE39-BDCB-4BF3-AF03-2F20D0453555}" dt="2025-01-27T12:16:56.024" v="208"/>
          <ac:spMkLst>
            <pc:docMk/>
            <pc:sldMk cId="1328966987" sldId="443"/>
            <ac:spMk id="3" creationId="{F72D11FB-A99B-6D90-0927-0E8E9CF7B51F}"/>
          </ac:spMkLst>
        </pc:spChg>
        <pc:spChg chg="mod">
          <ac:chgData name="Nihada Keranovic" userId="S::nkeran@osloskolen.no::b22e2748-4d49-44c0-bc64-e96aacb42426" providerId="AD" clId="Web-{AB56DE39-BDCB-4BF3-AF03-2F20D0453555}" dt="2025-01-27T12:16:56.024" v="208"/>
          <ac:spMkLst>
            <pc:docMk/>
            <pc:sldMk cId="1328966987" sldId="443"/>
            <ac:spMk id="4" creationId="{C1E32BE9-BA08-AB71-02F3-F26D240219D1}"/>
          </ac:spMkLst>
        </pc:spChg>
        <pc:spChg chg="mod">
          <ac:chgData name="Nihada Keranovic" userId="S::nkeran@osloskolen.no::b22e2748-4d49-44c0-bc64-e96aacb42426" providerId="AD" clId="Web-{AB56DE39-BDCB-4BF3-AF03-2F20D0453555}" dt="2025-01-27T12:16:56.024" v="208"/>
          <ac:spMkLst>
            <pc:docMk/>
            <pc:sldMk cId="1328966987" sldId="443"/>
            <ac:spMk id="5" creationId="{30176C9F-9C1B-161A-6894-306E4A5965D4}"/>
          </ac:spMkLst>
        </pc:spChg>
        <pc:spChg chg="mod ord">
          <ac:chgData name="Nihada Keranovic" userId="S::nkeran@osloskolen.no::b22e2748-4d49-44c0-bc64-e96aacb42426" providerId="AD" clId="Web-{AB56DE39-BDCB-4BF3-AF03-2F20D0453555}" dt="2025-01-27T12:19:43.436" v="221"/>
          <ac:spMkLst>
            <pc:docMk/>
            <pc:sldMk cId="1328966987" sldId="443"/>
            <ac:spMk id="7" creationId="{269DF260-98CA-6E39-29D3-B692F8928FBC}"/>
          </ac:spMkLst>
        </pc:spChg>
        <pc:graphicFrameChg chg="add mod modGraphic">
          <ac:chgData name="Nihada Keranovic" userId="S::nkeran@osloskolen.no::b22e2748-4d49-44c0-bc64-e96aacb42426" providerId="AD" clId="Web-{AB56DE39-BDCB-4BF3-AF03-2F20D0453555}" dt="2025-01-27T12:19:49.624" v="224" actId="1076"/>
          <ac:graphicFrameMkLst>
            <pc:docMk/>
            <pc:sldMk cId="1328966987" sldId="443"/>
            <ac:graphicFrameMk id="9" creationId="{3CBBD5A4-7D82-ADFF-2E6B-F606894F3294}"/>
          </ac:graphicFrameMkLst>
        </pc:graphicFrameChg>
      </pc:sldChg>
      <pc:sldChg chg="addSp delSp modSp">
        <pc:chgData name="Nihada Keranovic" userId="S::nkeran@osloskolen.no::b22e2748-4d49-44c0-bc64-e96aacb42426" providerId="AD" clId="Web-{AB56DE39-BDCB-4BF3-AF03-2F20D0453555}" dt="2025-01-27T12:28:00.547" v="303" actId="20577"/>
        <pc:sldMkLst>
          <pc:docMk/>
          <pc:sldMk cId="3517964706" sldId="444"/>
        </pc:sldMkLst>
        <pc:spChg chg="mod">
          <ac:chgData name="Nihada Keranovic" userId="S::nkeran@osloskolen.no::b22e2748-4d49-44c0-bc64-e96aacb42426" providerId="AD" clId="Web-{AB56DE39-BDCB-4BF3-AF03-2F20D0453555}" dt="2025-01-27T12:18:58.106" v="217"/>
          <ac:spMkLst>
            <pc:docMk/>
            <pc:sldMk cId="3517964706" sldId="444"/>
            <ac:spMk id="2" creationId="{836CA891-B1E2-3D6B-8968-03622E372A71}"/>
          </ac:spMkLst>
        </pc:spChg>
        <pc:spChg chg="del mod">
          <ac:chgData name="Nihada Keranovic" userId="S::nkeran@osloskolen.no::b22e2748-4d49-44c0-bc64-e96aacb42426" providerId="AD" clId="Web-{AB56DE39-BDCB-4BF3-AF03-2F20D0453555}" dt="2025-01-27T12:18:58.106" v="217"/>
          <ac:spMkLst>
            <pc:docMk/>
            <pc:sldMk cId="3517964706" sldId="444"/>
            <ac:spMk id="3" creationId="{D6D8106B-4CD5-C9C3-3BFD-F15EBB23E4CB}"/>
          </ac:spMkLst>
        </pc:spChg>
        <pc:spChg chg="mod">
          <ac:chgData name="Nihada Keranovic" userId="S::nkeran@osloskolen.no::b22e2748-4d49-44c0-bc64-e96aacb42426" providerId="AD" clId="Web-{AB56DE39-BDCB-4BF3-AF03-2F20D0453555}" dt="2025-01-27T12:18:58.106" v="217"/>
          <ac:spMkLst>
            <pc:docMk/>
            <pc:sldMk cId="3517964706" sldId="444"/>
            <ac:spMk id="4" creationId="{E7FAE4CE-9C7B-8939-6ECE-2BE6C7008311}"/>
          </ac:spMkLst>
        </pc:spChg>
        <pc:spChg chg="mod">
          <ac:chgData name="Nihada Keranovic" userId="S::nkeran@osloskolen.no::b22e2748-4d49-44c0-bc64-e96aacb42426" providerId="AD" clId="Web-{AB56DE39-BDCB-4BF3-AF03-2F20D0453555}" dt="2025-01-27T12:18:58.106" v="217"/>
          <ac:spMkLst>
            <pc:docMk/>
            <pc:sldMk cId="3517964706" sldId="444"/>
            <ac:spMk id="5" creationId="{EDB0F9EB-1843-CF48-2A32-7A4AB9B4C937}"/>
          </ac:spMkLst>
        </pc:spChg>
        <pc:graphicFrameChg chg="add mod modGraphic">
          <ac:chgData name="Nihada Keranovic" userId="S::nkeran@osloskolen.no::b22e2748-4d49-44c0-bc64-e96aacb42426" providerId="AD" clId="Web-{AB56DE39-BDCB-4BF3-AF03-2F20D0453555}" dt="2025-01-27T12:28:00.547" v="303" actId="20577"/>
          <ac:graphicFrameMkLst>
            <pc:docMk/>
            <pc:sldMk cId="3517964706" sldId="444"/>
            <ac:graphicFrameMk id="7" creationId="{39DF5BFC-C4BB-E2B3-A3B3-0D4779A6F8BE}"/>
          </ac:graphicFrameMkLst>
        </pc:graphicFrameChg>
      </pc:sldChg>
      <pc:sldChg chg="addSp modSp">
        <pc:chgData name="Nihada Keranovic" userId="S::nkeran@osloskolen.no::b22e2748-4d49-44c0-bc64-e96aacb42426" providerId="AD" clId="Web-{AB56DE39-BDCB-4BF3-AF03-2F20D0453555}" dt="2025-01-27T12:04:53.342" v="0"/>
        <pc:sldMkLst>
          <pc:docMk/>
          <pc:sldMk cId="3502762165" sldId="445"/>
        </pc:sldMkLst>
        <pc:picChg chg="add mod">
          <ac:chgData name="Nihada Keranovic" userId="S::nkeran@osloskolen.no::b22e2748-4d49-44c0-bc64-e96aacb42426" providerId="AD" clId="Web-{AB56DE39-BDCB-4BF3-AF03-2F20D0453555}" dt="2025-01-27T12:04:53.342" v="0"/>
          <ac:picMkLst>
            <pc:docMk/>
            <pc:sldMk cId="3502762165" sldId="445"/>
            <ac:picMk id="4" creationId="{4E535FC9-AB62-22E4-CCAB-9B41D931D26B}"/>
          </ac:picMkLst>
        </pc:picChg>
      </pc:sldChg>
      <pc:sldChg chg="addSp delSp modSp new mod modClrScheme chgLayout">
        <pc:chgData name="Nihada Keranovic" userId="S::nkeran@osloskolen.no::b22e2748-4d49-44c0-bc64-e96aacb42426" providerId="AD" clId="Web-{AB56DE39-BDCB-4BF3-AF03-2F20D0453555}" dt="2025-01-27T12:28:26.813" v="305" actId="1076"/>
        <pc:sldMkLst>
          <pc:docMk/>
          <pc:sldMk cId="1646970713" sldId="446"/>
        </pc:sldMkLst>
        <pc:spChg chg="del">
          <ac:chgData name="Nihada Keranovic" userId="S::nkeran@osloskolen.no::b22e2748-4d49-44c0-bc64-e96aacb42426" providerId="AD" clId="Web-{AB56DE39-BDCB-4BF3-AF03-2F20D0453555}" dt="2025-01-27T12:05:19.749" v="2"/>
          <ac:spMkLst>
            <pc:docMk/>
            <pc:sldMk cId="1646970713" sldId="446"/>
            <ac:spMk id="2" creationId="{A4B47870-58EC-F883-4973-036BDFAFDE9C}"/>
          </ac:spMkLst>
        </pc:spChg>
        <pc:spChg chg="mod">
          <ac:chgData name="Nihada Keranovic" userId="S::nkeran@osloskolen.no::b22e2748-4d49-44c0-bc64-e96aacb42426" providerId="AD" clId="Web-{AB56DE39-BDCB-4BF3-AF03-2F20D0453555}" dt="2025-01-27T12:22:31.442" v="237"/>
          <ac:spMkLst>
            <pc:docMk/>
            <pc:sldMk cId="1646970713" sldId="446"/>
            <ac:spMk id="3" creationId="{1A7A69E3-6E01-F1D4-7AFD-0F81E89873C6}"/>
          </ac:spMkLst>
        </pc:spChg>
        <pc:spChg chg="mod">
          <ac:chgData name="Nihada Keranovic" userId="S::nkeran@osloskolen.no::b22e2748-4d49-44c0-bc64-e96aacb42426" providerId="AD" clId="Web-{AB56DE39-BDCB-4BF3-AF03-2F20D0453555}" dt="2025-01-27T12:22:31.442" v="237"/>
          <ac:spMkLst>
            <pc:docMk/>
            <pc:sldMk cId="1646970713" sldId="446"/>
            <ac:spMk id="4" creationId="{9E01048C-8DE4-B510-5D33-783FC652F4E1}"/>
          </ac:spMkLst>
        </pc:spChg>
        <pc:spChg chg="del mod">
          <ac:chgData name="Nihada Keranovic" userId="S::nkeran@osloskolen.no::b22e2748-4d49-44c0-bc64-e96aacb42426" providerId="AD" clId="Web-{AB56DE39-BDCB-4BF3-AF03-2F20D0453555}" dt="2025-01-27T12:06:33.658" v="6"/>
          <ac:spMkLst>
            <pc:docMk/>
            <pc:sldMk cId="1646970713" sldId="446"/>
            <ac:spMk id="5" creationId="{A9857D36-2FA5-3533-4D2D-C33FA20C3A5A}"/>
          </ac:spMkLst>
        </pc:spChg>
        <pc:spChg chg="add del mod">
          <ac:chgData name="Nihada Keranovic" userId="S::nkeran@osloskolen.no::b22e2748-4d49-44c0-bc64-e96aacb42426" providerId="AD" clId="Web-{AB56DE39-BDCB-4BF3-AF03-2F20D0453555}" dt="2025-01-27T12:22:31.457" v="238"/>
          <ac:spMkLst>
            <pc:docMk/>
            <pc:sldMk cId="1646970713" sldId="446"/>
            <ac:spMk id="11" creationId="{A914AB97-8CAF-8C80-C5BC-F4BD0AC4BD9D}"/>
          </ac:spMkLst>
        </pc:spChg>
        <pc:spChg chg="add del mod">
          <ac:chgData name="Nihada Keranovic" userId="S::nkeran@osloskolen.no::b22e2748-4d49-44c0-bc64-e96aacb42426" providerId="AD" clId="Web-{AB56DE39-BDCB-4BF3-AF03-2F20D0453555}" dt="2025-01-27T12:22:31.442" v="237"/>
          <ac:spMkLst>
            <pc:docMk/>
            <pc:sldMk cId="1646970713" sldId="446"/>
            <ac:spMk id="16" creationId="{0D1037CE-228C-56C0-8A1E-D8123C2F4AF6}"/>
          </ac:spMkLst>
        </pc:spChg>
        <pc:spChg chg="add del mod">
          <ac:chgData name="Nihada Keranovic" userId="S::nkeran@osloskolen.no::b22e2748-4d49-44c0-bc64-e96aacb42426" providerId="AD" clId="Web-{AB56DE39-BDCB-4BF3-AF03-2F20D0453555}" dt="2025-01-27T12:22:39.848" v="241"/>
          <ac:spMkLst>
            <pc:docMk/>
            <pc:sldMk cId="1646970713" sldId="446"/>
            <ac:spMk id="18" creationId="{D7121253-74EB-261E-582D-17AD02FFB402}"/>
          </ac:spMkLst>
        </pc:spChg>
        <pc:picChg chg="add mod ord">
          <ac:chgData name="Nihada Keranovic" userId="S::nkeran@osloskolen.no::b22e2748-4d49-44c0-bc64-e96aacb42426" providerId="AD" clId="Web-{AB56DE39-BDCB-4BF3-AF03-2F20D0453555}" dt="2025-01-27T12:28:26.813" v="305" actId="1076"/>
          <ac:picMkLst>
            <pc:docMk/>
            <pc:sldMk cId="1646970713" sldId="446"/>
            <ac:picMk id="6" creationId="{D606F0ED-A44F-6EF9-4E27-19F68158B744}"/>
          </ac:picMkLst>
        </pc:picChg>
      </pc:sldChg>
      <pc:sldChg chg="new del">
        <pc:chgData name="Nihada Keranovic" userId="S::nkeran@osloskolen.no::b22e2748-4d49-44c0-bc64-e96aacb42426" providerId="AD" clId="Web-{AB56DE39-BDCB-4BF3-AF03-2F20D0453555}" dt="2025-01-27T12:07:22.910" v="10"/>
        <pc:sldMkLst>
          <pc:docMk/>
          <pc:sldMk cId="3572417261" sldId="447"/>
        </pc:sldMkLst>
      </pc:sldChg>
      <pc:sldChg chg="modSp new">
        <pc:chgData name="Nihada Keranovic" userId="S::nkeran@osloskolen.no::b22e2748-4d49-44c0-bc64-e96aacb42426" providerId="AD" clId="Web-{AB56DE39-BDCB-4BF3-AF03-2F20D0453555}" dt="2025-01-27T12:13:49.923" v="199" actId="20577"/>
        <pc:sldMkLst>
          <pc:docMk/>
          <pc:sldMk cId="2594527450" sldId="448"/>
        </pc:sldMkLst>
        <pc:spChg chg="mod">
          <ac:chgData name="Nihada Keranovic" userId="S::nkeran@osloskolen.no::b22e2748-4d49-44c0-bc64-e96aacb42426" providerId="AD" clId="Web-{AB56DE39-BDCB-4BF3-AF03-2F20D0453555}" dt="2025-01-27T12:07:37.207" v="21" actId="20577"/>
          <ac:spMkLst>
            <pc:docMk/>
            <pc:sldMk cId="2594527450" sldId="448"/>
            <ac:spMk id="2" creationId="{0D02AA7F-E953-F20F-D478-6A7BB9FE99E5}"/>
          </ac:spMkLst>
        </pc:spChg>
        <pc:spChg chg="mod">
          <ac:chgData name="Nihada Keranovic" userId="S::nkeran@osloskolen.no::b22e2748-4d49-44c0-bc64-e96aacb42426" providerId="AD" clId="Web-{AB56DE39-BDCB-4BF3-AF03-2F20D0453555}" dt="2025-01-27T12:13:49.923" v="199" actId="20577"/>
          <ac:spMkLst>
            <pc:docMk/>
            <pc:sldMk cId="2594527450" sldId="448"/>
            <ac:spMk id="3" creationId="{DC853962-B070-A2C5-FFB7-75148C260BAE}"/>
          </ac:spMkLst>
        </pc:spChg>
      </pc:sldChg>
    </pc:docChg>
  </pc:docChgLst>
  <pc:docChgLst>
    <pc:chgData name="Pål André Reis" userId="1a1c10e5-8eda-4b60-961a-d6fff1e601aa" providerId="ADAL" clId="{73A1BDB2-164D-4811-8735-C543E7F1FCBF}"/>
    <pc:docChg chg="custSel modSld">
      <pc:chgData name="Pål André Reis" userId="1a1c10e5-8eda-4b60-961a-d6fff1e601aa" providerId="ADAL" clId="{73A1BDB2-164D-4811-8735-C543E7F1FCBF}" dt="2023-12-05T13:17:25.341" v="295" actId="20577"/>
      <pc:docMkLst>
        <pc:docMk/>
      </pc:docMkLst>
      <pc:sldChg chg="modSp mod">
        <pc:chgData name="Pål André Reis" userId="1a1c10e5-8eda-4b60-961a-d6fff1e601aa" providerId="ADAL" clId="{73A1BDB2-164D-4811-8735-C543E7F1FCBF}" dt="2023-12-05T13:15:48.967" v="281" actId="6549"/>
        <pc:sldMkLst>
          <pc:docMk/>
          <pc:sldMk cId="3322120203" sldId="390"/>
        </pc:sldMkLst>
      </pc:sldChg>
      <pc:sldChg chg="modSp mod">
        <pc:chgData name="Pål André Reis" userId="1a1c10e5-8eda-4b60-961a-d6fff1e601aa" providerId="ADAL" clId="{73A1BDB2-164D-4811-8735-C543E7F1FCBF}" dt="2023-12-05T13:17:25.341" v="295" actId="20577"/>
        <pc:sldMkLst>
          <pc:docMk/>
          <pc:sldMk cId="2731054535" sldId="394"/>
        </pc:sldMkLst>
      </pc:sldChg>
      <pc:sldChg chg="modSp mod">
        <pc:chgData name="Pål André Reis" userId="1a1c10e5-8eda-4b60-961a-d6fff1e601aa" providerId="ADAL" clId="{73A1BDB2-164D-4811-8735-C543E7F1FCBF}" dt="2023-12-05T12:44:03.172" v="80" actId="20577"/>
        <pc:sldMkLst>
          <pc:docMk/>
          <pc:sldMk cId="1898997328" sldId="396"/>
        </pc:sldMkLst>
      </pc:sldChg>
      <pc:sldChg chg="modSp mod">
        <pc:chgData name="Pål André Reis" userId="1a1c10e5-8eda-4b60-961a-d6fff1e601aa" providerId="ADAL" clId="{73A1BDB2-164D-4811-8735-C543E7F1FCBF}" dt="2023-12-05T12:48:53.435" v="91" actId="20577"/>
        <pc:sldMkLst>
          <pc:docMk/>
          <pc:sldMk cId="1891643573" sldId="398"/>
        </pc:sldMkLst>
      </pc:sldChg>
      <pc:sldChg chg="modSp mod">
        <pc:chgData name="Pål André Reis" userId="1a1c10e5-8eda-4b60-961a-d6fff1e601aa" providerId="ADAL" clId="{73A1BDB2-164D-4811-8735-C543E7F1FCBF}" dt="2023-12-05T12:50:15.695" v="95" actId="20577"/>
        <pc:sldMkLst>
          <pc:docMk/>
          <pc:sldMk cId="3823548126" sldId="406"/>
        </pc:sldMkLst>
      </pc:sldChg>
      <pc:sldChg chg="modSp mod">
        <pc:chgData name="Pål André Reis" userId="1a1c10e5-8eda-4b60-961a-d6fff1e601aa" providerId="ADAL" clId="{73A1BDB2-164D-4811-8735-C543E7F1FCBF}" dt="2023-12-05T12:51:19.822" v="117" actId="20577"/>
        <pc:sldMkLst>
          <pc:docMk/>
          <pc:sldMk cId="4169337600" sldId="409"/>
        </pc:sldMkLst>
      </pc:sldChg>
      <pc:sldChg chg="modSp mod">
        <pc:chgData name="Pål André Reis" userId="1a1c10e5-8eda-4b60-961a-d6fff1e601aa" providerId="ADAL" clId="{73A1BDB2-164D-4811-8735-C543E7F1FCBF}" dt="2023-12-05T12:52:11.440" v="131" actId="20577"/>
        <pc:sldMkLst>
          <pc:docMk/>
          <pc:sldMk cId="3329128394" sldId="410"/>
        </pc:sldMkLst>
      </pc:sldChg>
      <pc:sldChg chg="modSp mod">
        <pc:chgData name="Pål André Reis" userId="1a1c10e5-8eda-4b60-961a-d6fff1e601aa" providerId="ADAL" clId="{73A1BDB2-164D-4811-8735-C543E7F1FCBF}" dt="2023-12-05T13:12:05.059" v="146" actId="20577"/>
        <pc:sldMkLst>
          <pc:docMk/>
          <pc:sldMk cId="2613690757" sldId="412"/>
        </pc:sldMkLst>
      </pc:sldChg>
      <pc:sldChg chg="addSp delSp modSp mod">
        <pc:chgData name="Pål André Reis" userId="1a1c10e5-8eda-4b60-961a-d6fff1e601aa" providerId="ADAL" clId="{73A1BDB2-164D-4811-8735-C543E7F1FCBF}" dt="2023-12-05T12:46:43.045" v="83" actId="22"/>
        <pc:sldMkLst>
          <pc:docMk/>
          <pc:sldMk cId="1261001668" sldId="428"/>
        </pc:sldMkLst>
      </pc:sldChg>
    </pc:docChg>
  </pc:docChgLst>
  <pc:docChgLst>
    <pc:chgData name="Nihada Keranovic" userId="S::nkeran@osloskolen.no::b22e2748-4d49-44c0-bc64-e96aacb42426" providerId="AD" clId="Web-{9B7D49C0-B734-475A-BCE8-F1F9B40B93E0}"/>
    <pc:docChg chg="delSld modSection">
      <pc:chgData name="Nihada Keranovic" userId="S::nkeran@osloskolen.no::b22e2748-4d49-44c0-bc64-e96aacb42426" providerId="AD" clId="Web-{9B7D49C0-B734-475A-BCE8-F1F9B40B93E0}" dt="2025-01-27T09:23:27.245" v="0"/>
      <pc:docMkLst>
        <pc:docMk/>
      </pc:docMkLst>
      <pc:sldChg chg="del">
        <pc:chgData name="Nihada Keranovic" userId="S::nkeran@osloskolen.no::b22e2748-4d49-44c0-bc64-e96aacb42426" providerId="AD" clId="Web-{9B7D49C0-B734-475A-BCE8-F1F9B40B93E0}" dt="2025-01-27T09:23:27.245" v="0"/>
        <pc:sldMkLst>
          <pc:docMk/>
          <pc:sldMk cId="1670088311" sldId="439"/>
        </pc:sldMkLst>
      </pc:sldChg>
    </pc:docChg>
  </pc:docChgLst>
  <pc:docChgLst>
    <pc:chgData name="Pål André Reis" userId="1a1c10e5-8eda-4b60-961a-d6fff1e601aa" providerId="ADAL" clId="{73C44874-B0B6-4785-9E5A-0317E67E5433}"/>
    <pc:docChg chg="modSld">
      <pc:chgData name="Pål André Reis" userId="1a1c10e5-8eda-4b60-961a-d6fff1e601aa" providerId="ADAL" clId="{73C44874-B0B6-4785-9E5A-0317E67E5433}" dt="2023-12-07T14:23:44.415" v="6" actId="20577"/>
      <pc:docMkLst>
        <pc:docMk/>
      </pc:docMkLst>
      <pc:sldChg chg="modSp mod">
        <pc:chgData name="Pål André Reis" userId="1a1c10e5-8eda-4b60-961a-d6fff1e601aa" providerId="ADAL" clId="{73C44874-B0B6-4785-9E5A-0317E67E5433}" dt="2023-12-07T14:23:44.415" v="6" actId="20577"/>
        <pc:sldMkLst>
          <pc:docMk/>
          <pc:sldMk cId="3322120203" sldId="390"/>
        </pc:sldMkLst>
      </pc:sldChg>
    </pc:docChg>
  </pc:docChgLst>
  <pc:docChgLst>
    <pc:chgData name="Nihada Keranovic" userId="S::nkeran@osloskolen.no::b22e2748-4d49-44c0-bc64-e96aacb42426" providerId="AD" clId="Web-{A85719FB-65B4-4F74-AE57-B595B8F5BD12}"/>
    <pc:docChg chg="addSld delSld modSld modSection">
      <pc:chgData name="Nihada Keranovic" userId="S::nkeran@osloskolen.no::b22e2748-4d49-44c0-bc64-e96aacb42426" providerId="AD" clId="Web-{A85719FB-65B4-4F74-AE57-B595B8F5BD12}" dt="2025-01-21T09:04:00.167" v="330" actId="20577"/>
      <pc:docMkLst>
        <pc:docMk/>
      </pc:docMkLst>
      <pc:sldChg chg="modSp">
        <pc:chgData name="Nihada Keranovic" userId="S::nkeran@osloskolen.no::b22e2748-4d49-44c0-bc64-e96aacb42426" providerId="AD" clId="Web-{A85719FB-65B4-4F74-AE57-B595B8F5BD12}" dt="2025-01-21T08:38:51.479" v="1" actId="20577"/>
        <pc:sldMkLst>
          <pc:docMk/>
          <pc:sldMk cId="2694696351" sldId="436"/>
        </pc:sldMkLst>
        <pc:spChg chg="mod">
          <ac:chgData name="Nihada Keranovic" userId="S::nkeran@osloskolen.no::b22e2748-4d49-44c0-bc64-e96aacb42426" providerId="AD" clId="Web-{A85719FB-65B4-4F74-AE57-B595B8F5BD12}" dt="2025-01-21T08:38:51.479" v="1" actId="20577"/>
          <ac:spMkLst>
            <pc:docMk/>
            <pc:sldMk cId="2694696351" sldId="436"/>
            <ac:spMk id="3" creationId="{AB6EB8D0-3EB4-CF31-09A3-CCE291F3142B}"/>
          </ac:spMkLst>
        </pc:spChg>
      </pc:sldChg>
      <pc:sldChg chg="addSp delSp modSp del">
        <pc:chgData name="Nihada Keranovic" userId="S::nkeran@osloskolen.no::b22e2748-4d49-44c0-bc64-e96aacb42426" providerId="AD" clId="Web-{A85719FB-65B4-4F74-AE57-B595B8F5BD12}" dt="2025-01-21T09:03:27.509" v="321"/>
        <pc:sldMkLst>
          <pc:docMk/>
          <pc:sldMk cId="3754129735" sldId="437"/>
        </pc:sldMkLst>
      </pc:sldChg>
      <pc:sldChg chg="delSp del">
        <pc:chgData name="Nihada Keranovic" userId="S::nkeran@osloskolen.no::b22e2748-4d49-44c0-bc64-e96aacb42426" providerId="AD" clId="Web-{A85719FB-65B4-4F74-AE57-B595B8F5BD12}" dt="2025-01-21T08:39:51.372" v="3"/>
        <pc:sldMkLst>
          <pc:docMk/>
          <pc:sldMk cId="2882802148" sldId="438"/>
        </pc:sldMkLst>
      </pc:sldChg>
      <pc:sldChg chg="modSp new">
        <pc:chgData name="Nihada Keranovic" userId="S::nkeran@osloskolen.no::b22e2748-4d49-44c0-bc64-e96aacb42426" providerId="AD" clId="Web-{A85719FB-65B4-4F74-AE57-B595B8F5BD12}" dt="2025-01-21T08:47:47.652" v="229" actId="14100"/>
        <pc:sldMkLst>
          <pc:docMk/>
          <pc:sldMk cId="1183869315" sldId="441"/>
        </pc:sldMkLst>
        <pc:spChg chg="mod">
          <ac:chgData name="Nihada Keranovic" userId="S::nkeran@osloskolen.no::b22e2748-4d49-44c0-bc64-e96aacb42426" providerId="AD" clId="Web-{A85719FB-65B4-4F74-AE57-B595B8F5BD12}" dt="2025-01-21T08:40:05.513" v="18" actId="20577"/>
          <ac:spMkLst>
            <pc:docMk/>
            <pc:sldMk cId="1183869315" sldId="441"/>
            <ac:spMk id="2" creationId="{F959113F-729A-BB94-20FE-CF2478331F1A}"/>
          </ac:spMkLst>
        </pc:spChg>
        <pc:spChg chg="mod">
          <ac:chgData name="Nihada Keranovic" userId="S::nkeran@osloskolen.no::b22e2748-4d49-44c0-bc64-e96aacb42426" providerId="AD" clId="Web-{A85719FB-65B4-4F74-AE57-B595B8F5BD12}" dt="2025-01-21T08:47:47.652" v="229" actId="14100"/>
          <ac:spMkLst>
            <pc:docMk/>
            <pc:sldMk cId="1183869315" sldId="441"/>
            <ac:spMk id="3" creationId="{4A9367DF-68BC-4022-401E-CFAF41F3B97E}"/>
          </ac:spMkLst>
        </pc:spChg>
      </pc:sldChg>
      <pc:sldChg chg="addSp delSp modSp new">
        <pc:chgData name="Nihada Keranovic" userId="S::nkeran@osloskolen.no::b22e2748-4d49-44c0-bc64-e96aacb42426" providerId="AD" clId="Web-{A85719FB-65B4-4F74-AE57-B595B8F5BD12}" dt="2025-01-21T09:04:00.167" v="330" actId="20577"/>
        <pc:sldMkLst>
          <pc:docMk/>
          <pc:sldMk cId="3406284492" sldId="442"/>
        </pc:sldMkLst>
        <pc:spChg chg="mod">
          <ac:chgData name="Nihada Keranovic" userId="S::nkeran@osloskolen.no::b22e2748-4d49-44c0-bc64-e96aacb42426" providerId="AD" clId="Web-{A85719FB-65B4-4F74-AE57-B595B8F5BD12}" dt="2025-01-21T09:01:15.380" v="320" actId="20577"/>
          <ac:spMkLst>
            <pc:docMk/>
            <pc:sldMk cId="3406284492" sldId="442"/>
            <ac:spMk id="2" creationId="{4D69C44D-2BE5-3397-0229-13ABA054B56B}"/>
          </ac:spMkLst>
        </pc:spChg>
        <pc:spChg chg="add mod">
          <ac:chgData name="Nihada Keranovic" userId="S::nkeran@osloskolen.no::b22e2748-4d49-44c0-bc64-e96aacb42426" providerId="AD" clId="Web-{A85719FB-65B4-4F74-AE57-B595B8F5BD12}" dt="2025-01-21T09:03:39.025" v="323" actId="20577"/>
          <ac:spMkLst>
            <pc:docMk/>
            <pc:sldMk cId="3406284492" sldId="442"/>
            <ac:spMk id="11" creationId="{E87B0C87-9FF3-0AB9-79F9-290CFF438D7D}"/>
          </ac:spMkLst>
        </pc:spChg>
        <pc:spChg chg="add mod">
          <ac:chgData name="Nihada Keranovic" userId="S::nkeran@osloskolen.no::b22e2748-4d49-44c0-bc64-e96aacb42426" providerId="AD" clId="Web-{A85719FB-65B4-4F74-AE57-B595B8F5BD12}" dt="2025-01-21T09:04:00.167" v="330" actId="20577"/>
          <ac:spMkLst>
            <pc:docMk/>
            <pc:sldMk cId="3406284492" sldId="442"/>
            <ac:spMk id="12" creationId="{093ECCD1-2DF7-4848-4D06-0438A00D3142}"/>
          </ac:spMkLst>
        </pc:spChg>
        <pc:spChg chg="add mod">
          <ac:chgData name="Nihada Keranovic" userId="S::nkeran@osloskolen.no::b22e2748-4d49-44c0-bc64-e96aacb42426" providerId="AD" clId="Web-{A85719FB-65B4-4F74-AE57-B595B8F5BD12}" dt="2025-01-21T09:03:34.619" v="322" actId="20577"/>
          <ac:spMkLst>
            <pc:docMk/>
            <pc:sldMk cId="3406284492" sldId="442"/>
            <ac:spMk id="13" creationId="{D07F983D-7C9F-D718-4812-CA15F64680A1}"/>
          </ac:spMkLst>
        </pc:spChg>
        <pc:picChg chg="add mod ord">
          <ac:chgData name="Nihada Keranovic" userId="S::nkeran@osloskolen.no::b22e2748-4d49-44c0-bc64-e96aacb42426" providerId="AD" clId="Web-{A85719FB-65B4-4F74-AE57-B595B8F5BD12}" dt="2025-01-21T08:55:34.010" v="280" actId="1076"/>
          <ac:picMkLst>
            <pc:docMk/>
            <pc:sldMk cId="3406284492" sldId="442"/>
            <ac:picMk id="8" creationId="{027CAF54-963C-B8A0-91D2-C1CF44819FCF}"/>
          </ac:picMkLst>
        </pc:picChg>
        <pc:picChg chg="add mod ord">
          <ac:chgData name="Nihada Keranovic" userId="S::nkeran@osloskolen.no::b22e2748-4d49-44c0-bc64-e96aacb42426" providerId="AD" clId="Web-{A85719FB-65B4-4F74-AE57-B595B8F5BD12}" dt="2025-01-21T08:57:38.530" v="297" actId="14100"/>
          <ac:picMkLst>
            <pc:docMk/>
            <pc:sldMk cId="3406284492" sldId="442"/>
            <ac:picMk id="9" creationId="{B46161FB-9D21-509A-D22E-18A23639CEE1}"/>
          </ac:picMkLst>
        </pc:picChg>
        <pc:picChg chg="add mod ord">
          <ac:chgData name="Nihada Keranovic" userId="S::nkeran@osloskolen.no::b22e2748-4d49-44c0-bc64-e96aacb42426" providerId="AD" clId="Web-{A85719FB-65B4-4F74-AE57-B595B8F5BD12}" dt="2025-01-21T08:57:30.233" v="295" actId="14100"/>
          <ac:picMkLst>
            <pc:docMk/>
            <pc:sldMk cId="3406284492" sldId="442"/>
            <ac:picMk id="10" creationId="{1D5A9B9A-3360-2984-4F10-DD84FCFFD3B1}"/>
          </ac:picMkLst>
        </pc:picChg>
      </pc:sldChg>
    </pc:docChg>
  </pc:docChgLst>
  <pc:docChgLst>
    <pc:chgData name="Nihada Keranovic" userId="S::nkeran@osloskolen.no::b22e2748-4d49-44c0-bc64-e96aacb42426" providerId="AD" clId="Web-{2739E327-1EDD-4D99-8670-F5D87FBF0201}"/>
    <pc:docChg chg="addSld delSld modSld sldOrd modSection">
      <pc:chgData name="Nihada Keranovic" userId="S::nkeran@osloskolen.no::b22e2748-4d49-44c0-bc64-e96aacb42426" providerId="AD" clId="Web-{2739E327-1EDD-4D99-8670-F5D87FBF0201}" dt="2025-01-27T09:22:02.520" v="113" actId="20577"/>
      <pc:docMkLst>
        <pc:docMk/>
      </pc:docMkLst>
      <pc:sldChg chg="addSp delSp modSp">
        <pc:chgData name="Nihada Keranovic" userId="S::nkeran@osloskolen.no::b22e2748-4d49-44c0-bc64-e96aacb42426" providerId="AD" clId="Web-{2739E327-1EDD-4D99-8670-F5D87FBF0201}" dt="2025-01-27T09:13:31.347" v="56"/>
        <pc:sldMkLst>
          <pc:docMk/>
          <pc:sldMk cId="1670088311" sldId="439"/>
        </pc:sldMkLst>
        <pc:spChg chg="add del mod">
          <ac:chgData name="Nihada Keranovic" userId="S::nkeran@osloskolen.no::b22e2748-4d49-44c0-bc64-e96aacb42426" providerId="AD" clId="Web-{2739E327-1EDD-4D99-8670-F5D87FBF0201}" dt="2025-01-27T09:13:31.347" v="56"/>
          <ac:spMkLst>
            <pc:docMk/>
            <pc:sldMk cId="1670088311" sldId="439"/>
            <ac:spMk id="39" creationId="{47787A86-34FD-0F58-B6C4-92CEBB991A6D}"/>
          </ac:spMkLst>
        </pc:spChg>
        <pc:graphicFrameChg chg="add del mod">
          <ac:chgData name="Nihada Keranovic" userId="S::nkeran@osloskolen.no::b22e2748-4d49-44c0-bc64-e96aacb42426" providerId="AD" clId="Web-{2739E327-1EDD-4D99-8670-F5D87FBF0201}" dt="2025-01-27T09:13:31.347" v="56"/>
          <ac:graphicFrameMkLst>
            <pc:docMk/>
            <pc:sldMk cId="1670088311" sldId="439"/>
            <ac:graphicFrameMk id="7" creationId="{83376154-C8B6-1279-C9D1-BA216F2E4861}"/>
          </ac:graphicFrameMkLst>
        </pc:graphicFrameChg>
      </pc:sldChg>
      <pc:sldChg chg="modSp add del">
        <pc:chgData name="Nihada Keranovic" userId="S::nkeran@osloskolen.no::b22e2748-4d49-44c0-bc64-e96aacb42426" providerId="AD" clId="Web-{2739E327-1EDD-4D99-8670-F5D87FBF0201}" dt="2025-01-27T09:20:21.751" v="101"/>
        <pc:sldMkLst>
          <pc:docMk/>
          <pc:sldMk cId="4274752821" sldId="440"/>
        </pc:sldMkLst>
        <pc:graphicFrameChg chg="mod modGraphic">
          <ac:chgData name="Nihada Keranovic" userId="S::nkeran@osloskolen.no::b22e2748-4d49-44c0-bc64-e96aacb42426" providerId="AD" clId="Web-{2739E327-1EDD-4D99-8670-F5D87FBF0201}" dt="2025-01-27T09:08:28.024" v="6"/>
          <ac:graphicFrameMkLst>
            <pc:docMk/>
            <pc:sldMk cId="4274752821" sldId="440"/>
            <ac:graphicFrameMk id="7" creationId="{83376154-C8B6-1279-C9D1-BA216F2E4861}"/>
          </ac:graphicFrameMkLst>
        </pc:graphicFrameChg>
      </pc:sldChg>
      <pc:sldChg chg="addSp delSp modSp new ord">
        <pc:chgData name="Nihada Keranovic" userId="S::nkeran@osloskolen.no::b22e2748-4d49-44c0-bc64-e96aacb42426" providerId="AD" clId="Web-{2739E327-1EDD-4D99-8670-F5D87FBF0201}" dt="2025-01-27T09:20:48.158" v="103" actId="20577"/>
        <pc:sldMkLst>
          <pc:docMk/>
          <pc:sldMk cId="1328966987" sldId="443"/>
        </pc:sldMkLst>
        <pc:spChg chg="mod">
          <ac:chgData name="Nihada Keranovic" userId="S::nkeran@osloskolen.no::b22e2748-4d49-44c0-bc64-e96aacb42426" providerId="AD" clId="Web-{2739E327-1EDD-4D99-8670-F5D87FBF0201}" dt="2025-01-27T09:09:27.994" v="8" actId="20577"/>
          <ac:spMkLst>
            <pc:docMk/>
            <pc:sldMk cId="1328966987" sldId="443"/>
            <ac:spMk id="2" creationId="{641E8FF0-0349-6C84-1FA9-1969AFE54BCB}"/>
          </ac:spMkLst>
        </pc:spChg>
        <pc:spChg chg="del mod">
          <ac:chgData name="Nihada Keranovic" userId="S::nkeran@osloskolen.no::b22e2748-4d49-44c0-bc64-e96aacb42426" providerId="AD" clId="Web-{2739E327-1EDD-4D99-8670-F5D87FBF0201}" dt="2025-01-27T09:09:51.933" v="10"/>
          <ac:spMkLst>
            <pc:docMk/>
            <pc:sldMk cId="1328966987" sldId="443"/>
            <ac:spMk id="3" creationId="{B7E33DA7-995A-B09E-3853-BFF503A69684}"/>
          </ac:spMkLst>
        </pc:spChg>
        <pc:spChg chg="add mod">
          <ac:chgData name="Nihada Keranovic" userId="S::nkeran@osloskolen.no::b22e2748-4d49-44c0-bc64-e96aacb42426" providerId="AD" clId="Web-{2739E327-1EDD-4D99-8670-F5D87FBF0201}" dt="2025-01-27T09:20:48.158" v="103" actId="20577"/>
          <ac:spMkLst>
            <pc:docMk/>
            <pc:sldMk cId="1328966987" sldId="443"/>
            <ac:spMk id="7" creationId="{269DF260-98CA-6E39-29D3-B692F8928FBC}"/>
          </ac:spMkLst>
        </pc:spChg>
      </pc:sldChg>
      <pc:sldChg chg="modSp new">
        <pc:chgData name="Nihada Keranovic" userId="S::nkeran@osloskolen.no::b22e2748-4d49-44c0-bc64-e96aacb42426" providerId="AD" clId="Web-{2739E327-1EDD-4D99-8670-F5D87FBF0201}" dt="2025-01-27T09:22:02.520" v="113" actId="20577"/>
        <pc:sldMkLst>
          <pc:docMk/>
          <pc:sldMk cId="3517964706" sldId="444"/>
        </pc:sldMkLst>
        <pc:spChg chg="mod">
          <ac:chgData name="Nihada Keranovic" userId="S::nkeran@osloskolen.no::b22e2748-4d49-44c0-bc64-e96aacb42426" providerId="AD" clId="Web-{2739E327-1EDD-4D99-8670-F5D87FBF0201}" dt="2025-01-27T09:21:10.518" v="106" actId="20577"/>
          <ac:spMkLst>
            <pc:docMk/>
            <pc:sldMk cId="3517964706" sldId="444"/>
            <ac:spMk id="2" creationId="{836CA891-B1E2-3D6B-8968-03622E372A71}"/>
          </ac:spMkLst>
        </pc:spChg>
        <pc:spChg chg="mod">
          <ac:chgData name="Nihada Keranovic" userId="S::nkeran@osloskolen.no::b22e2748-4d49-44c0-bc64-e96aacb42426" providerId="AD" clId="Web-{2739E327-1EDD-4D99-8670-F5D87FBF0201}" dt="2025-01-27T09:22:02.520" v="113" actId="20577"/>
          <ac:spMkLst>
            <pc:docMk/>
            <pc:sldMk cId="3517964706" sldId="444"/>
            <ac:spMk id="3" creationId="{D6D8106B-4CD5-C9C3-3BFD-F15EBB23E4CB}"/>
          </ac:spMkLst>
        </pc:spChg>
      </pc:sldChg>
    </pc:docChg>
  </pc:docChgLst>
  <pc:docChgLst>
    <pc:chgData name="Nihada Keranovic" userId="S::nkeran@osloskolen.no::b22e2748-4d49-44c0-bc64-e96aacb42426" providerId="AD" clId="Web-{2C6E5A37-6D23-4962-A6D9-E8EA69840486}"/>
    <pc:docChg chg="modSld">
      <pc:chgData name="Nihada Keranovic" userId="S::nkeran@osloskolen.no::b22e2748-4d49-44c0-bc64-e96aacb42426" providerId="AD" clId="Web-{2C6E5A37-6D23-4962-A6D9-E8EA69840486}" dt="2025-01-21T08:24:27.201" v="7"/>
      <pc:docMkLst>
        <pc:docMk/>
      </pc:docMkLst>
      <pc:sldChg chg="addSp delSp modSp">
        <pc:chgData name="Nihada Keranovic" userId="S::nkeran@osloskolen.no::b22e2748-4d49-44c0-bc64-e96aacb42426" providerId="AD" clId="Web-{2C6E5A37-6D23-4962-A6D9-E8EA69840486}" dt="2025-01-21T08:12:36.892" v="1" actId="14100"/>
        <pc:sldMkLst>
          <pc:docMk/>
          <pc:sldMk cId="2694696351" sldId="436"/>
        </pc:sldMkLst>
        <pc:picChg chg="add mod ord">
          <ac:chgData name="Nihada Keranovic" userId="S::nkeran@osloskolen.no::b22e2748-4d49-44c0-bc64-e96aacb42426" providerId="AD" clId="Web-{2C6E5A37-6D23-4962-A6D9-E8EA69840486}" dt="2025-01-21T08:12:36.892" v="1" actId="14100"/>
          <ac:picMkLst>
            <pc:docMk/>
            <pc:sldMk cId="2694696351" sldId="436"/>
            <ac:picMk id="4" creationId="{CA77DCE3-CE9B-5377-0F1F-CEC4056EFDCC}"/>
          </ac:picMkLst>
        </pc:picChg>
      </pc:sldChg>
      <pc:sldChg chg="addSp delSp modSp">
        <pc:chgData name="Nihada Keranovic" userId="S::nkeran@osloskolen.no::b22e2748-4d49-44c0-bc64-e96aacb42426" providerId="AD" clId="Web-{2C6E5A37-6D23-4962-A6D9-E8EA69840486}" dt="2025-01-21T08:24:27.201" v="7"/>
        <pc:sldMkLst>
          <pc:docMk/>
          <pc:sldMk cId="3754129735" sldId="437"/>
        </pc:sldMkLst>
      </pc:sldChg>
      <pc:sldChg chg="delSp">
        <pc:chgData name="Nihada Keranovic" userId="S::nkeran@osloskolen.no::b22e2748-4d49-44c0-bc64-e96aacb42426" providerId="AD" clId="Web-{2C6E5A37-6D23-4962-A6D9-E8EA69840486}" dt="2025-01-21T08:16:34.735" v="6"/>
        <pc:sldMkLst>
          <pc:docMk/>
          <pc:sldMk cId="2882802148" sldId="438"/>
        </pc:sldMkLst>
      </pc:sldChg>
    </pc:docChg>
  </pc:docChgLst>
  <pc:docChgLst>
    <pc:chgData name="Nihada Keranovic" userId="S::nkeran@osloskolen.no::b22e2748-4d49-44c0-bc64-e96aacb42426" providerId="AD" clId="Web-{C03A6C0D-13DB-4323-9D79-3B65733DF866}"/>
    <pc:docChg chg="modSld">
      <pc:chgData name="Nihada Keranovic" userId="S::nkeran@osloskolen.no::b22e2748-4d49-44c0-bc64-e96aacb42426" providerId="AD" clId="Web-{C03A6C0D-13DB-4323-9D79-3B65733DF866}" dt="2025-01-21T08:07:38.888" v="12"/>
      <pc:docMkLst>
        <pc:docMk/>
      </pc:docMkLst>
      <pc:sldChg chg="addSp delSp modSp">
        <pc:chgData name="Nihada Keranovic" userId="S::nkeran@osloskolen.no::b22e2748-4d49-44c0-bc64-e96aacb42426" providerId="AD" clId="Web-{C03A6C0D-13DB-4323-9D79-3B65733DF866}" dt="2025-01-21T08:07:38.888" v="12"/>
        <pc:sldMkLst>
          <pc:docMk/>
          <pc:sldMk cId="2694696351" sldId="436"/>
        </pc:sldMkLst>
        <pc:spChg chg="mod">
          <ac:chgData name="Nihada Keranovic" userId="S::nkeran@osloskolen.no::b22e2748-4d49-44c0-bc64-e96aacb42426" providerId="AD" clId="Web-{C03A6C0D-13DB-4323-9D79-3B65733DF866}" dt="2025-01-21T08:07:36.466" v="11" actId="20577"/>
          <ac:spMkLst>
            <pc:docMk/>
            <pc:sldMk cId="2694696351" sldId="436"/>
            <ac:spMk id="3" creationId="{AB6EB8D0-3EB4-CF31-09A3-CCE291F314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658FD-D5ED-49D0-95F1-04E5C21AC079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B0D78B-EB3A-432A-A047-1B7E1E61CB4A}">
      <dgm:prSet/>
      <dgm:spPr/>
      <dgm:t>
        <a:bodyPr/>
        <a:lstStyle/>
        <a:p>
          <a:r>
            <a:rPr lang="en-US"/>
            <a:t>Studiespesialisering, komprimert løp, 2-årig- Hersleb VGS​</a:t>
          </a:r>
        </a:p>
      </dgm:t>
    </dgm:pt>
    <dgm:pt modelId="{913BAE2D-7E44-40D3-AEE0-2CCA9DD3CFC6}" type="parTrans" cxnId="{D2E20E87-B4FB-4A1D-931B-A948AC4A0A94}">
      <dgm:prSet/>
      <dgm:spPr/>
      <dgm:t>
        <a:bodyPr/>
        <a:lstStyle/>
        <a:p>
          <a:endParaRPr lang="en-US"/>
        </a:p>
      </dgm:t>
    </dgm:pt>
    <dgm:pt modelId="{607F57AE-E0F1-4F0D-9A9D-3F4C557D83B1}" type="sibTrans" cxnId="{D2E20E87-B4FB-4A1D-931B-A948AC4A0A94}">
      <dgm:prSet/>
      <dgm:spPr/>
      <dgm:t>
        <a:bodyPr/>
        <a:lstStyle/>
        <a:p>
          <a:endParaRPr lang="en-US"/>
        </a:p>
      </dgm:t>
    </dgm:pt>
    <dgm:pt modelId="{1519F3EB-853A-4B5F-A555-E55A804B8855}">
      <dgm:prSet/>
      <dgm:spPr/>
      <dgm:t>
        <a:bodyPr/>
        <a:lstStyle/>
        <a:p>
          <a:r>
            <a:rPr lang="en-US"/>
            <a:t>Studiespesialisering med friluftsliv ved Ulsrud videregående sko​</a:t>
          </a:r>
        </a:p>
      </dgm:t>
    </dgm:pt>
    <dgm:pt modelId="{F2CAF7D2-D185-4D89-91CD-2FA23EFAF3E1}" type="parTrans" cxnId="{11C94824-0A4F-4809-8481-37D1D5BFA989}">
      <dgm:prSet/>
      <dgm:spPr/>
      <dgm:t>
        <a:bodyPr/>
        <a:lstStyle/>
        <a:p>
          <a:endParaRPr lang="en-US"/>
        </a:p>
      </dgm:t>
    </dgm:pt>
    <dgm:pt modelId="{2D3FFDCF-EAF0-41AE-BE42-F2862AF4BCF7}" type="sibTrans" cxnId="{11C94824-0A4F-4809-8481-37D1D5BFA989}">
      <dgm:prSet/>
      <dgm:spPr/>
      <dgm:t>
        <a:bodyPr/>
        <a:lstStyle/>
        <a:p>
          <a:endParaRPr lang="en-US"/>
        </a:p>
      </dgm:t>
    </dgm:pt>
    <dgm:pt modelId="{7FE1E518-B405-48BB-8878-6B0279F2FE3D}">
      <dgm:prSet/>
      <dgm:spPr/>
      <dgm:t>
        <a:bodyPr/>
        <a:lstStyle/>
        <a:p>
          <a:r>
            <a:rPr lang="en-US"/>
            <a:t>Studiespesialisering med toppidrett (Valle Hovin, Persbråten og Nydalen)​</a:t>
          </a:r>
        </a:p>
      </dgm:t>
    </dgm:pt>
    <dgm:pt modelId="{29D3826C-914C-4B6D-8C70-2328E56C269E}" type="parTrans" cxnId="{32A2F570-29A0-4017-B490-E8C1A5D7A126}">
      <dgm:prSet/>
      <dgm:spPr/>
      <dgm:t>
        <a:bodyPr/>
        <a:lstStyle/>
        <a:p>
          <a:endParaRPr lang="en-US"/>
        </a:p>
      </dgm:t>
    </dgm:pt>
    <dgm:pt modelId="{3E64BF7C-6145-4A2A-A100-4CA41F0C50AA}" type="sibTrans" cxnId="{32A2F570-29A0-4017-B490-E8C1A5D7A126}">
      <dgm:prSet/>
      <dgm:spPr/>
      <dgm:t>
        <a:bodyPr/>
        <a:lstStyle/>
        <a:p>
          <a:endParaRPr lang="en-US"/>
        </a:p>
      </dgm:t>
    </dgm:pt>
    <dgm:pt modelId="{115376B1-F16F-4B1D-B31F-9D5EE715C385}">
      <dgm:prSet/>
      <dgm:spPr/>
      <dgm:t>
        <a:bodyPr/>
        <a:lstStyle/>
        <a:p>
          <a:r>
            <a:rPr lang="en-US"/>
            <a:t>3-årig studiespesialisering med forskerlinje ved Ullern videregående skole</a:t>
          </a:r>
        </a:p>
      </dgm:t>
    </dgm:pt>
    <dgm:pt modelId="{8D1135A3-3263-48F8-81F9-6CF1CF8F9672}" type="parTrans" cxnId="{51D6806C-1CEE-4C4F-919C-999599D1D596}">
      <dgm:prSet/>
      <dgm:spPr/>
      <dgm:t>
        <a:bodyPr/>
        <a:lstStyle/>
        <a:p>
          <a:endParaRPr lang="en-US"/>
        </a:p>
      </dgm:t>
    </dgm:pt>
    <dgm:pt modelId="{FF472432-C7C0-452F-A2C3-839B115F7514}" type="sibTrans" cxnId="{51D6806C-1CEE-4C4F-919C-999599D1D596}">
      <dgm:prSet/>
      <dgm:spPr/>
      <dgm:t>
        <a:bodyPr/>
        <a:lstStyle/>
        <a:p>
          <a:endParaRPr lang="en-US"/>
        </a:p>
      </dgm:t>
    </dgm:pt>
    <dgm:pt modelId="{E40BF939-23AB-4B94-BFC6-335AC144D74B}" type="pres">
      <dgm:prSet presAssocID="{F2C658FD-D5ED-49D0-95F1-04E5C21AC079}" presName="matrix" presStyleCnt="0">
        <dgm:presLayoutVars>
          <dgm:chMax val="1"/>
          <dgm:dir/>
          <dgm:resizeHandles val="exact"/>
        </dgm:presLayoutVars>
      </dgm:prSet>
      <dgm:spPr/>
    </dgm:pt>
    <dgm:pt modelId="{E43B8207-78AC-4028-A15B-FDB67FE6D665}" type="pres">
      <dgm:prSet presAssocID="{F2C658FD-D5ED-49D0-95F1-04E5C21AC079}" presName="diamond" presStyleLbl="bgShp" presStyleIdx="0" presStyleCnt="1"/>
      <dgm:spPr/>
    </dgm:pt>
    <dgm:pt modelId="{90014785-D59B-4936-B971-65E7B0597753}" type="pres">
      <dgm:prSet presAssocID="{F2C658FD-D5ED-49D0-95F1-04E5C21AC07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DCB22B-3864-4CA0-A7A3-50B5F5129916}" type="pres">
      <dgm:prSet presAssocID="{F2C658FD-D5ED-49D0-95F1-04E5C21AC07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D94A07-C2D9-43DE-B06A-82B2BD00433A}" type="pres">
      <dgm:prSet presAssocID="{F2C658FD-D5ED-49D0-95F1-04E5C21AC07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7CFA4F-1DF1-4547-8FB1-6CE8F3AF68CB}" type="pres">
      <dgm:prSet presAssocID="{F2C658FD-D5ED-49D0-95F1-04E5C21AC07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4EA707-D96E-47FF-926D-08110FF9D70B}" type="presOf" srcId="{F2C658FD-D5ED-49D0-95F1-04E5C21AC079}" destId="{E40BF939-23AB-4B94-BFC6-335AC144D74B}" srcOrd="0" destOrd="0" presId="urn:microsoft.com/office/officeart/2005/8/layout/matrix3"/>
    <dgm:cxn modelId="{11C94824-0A4F-4809-8481-37D1D5BFA989}" srcId="{F2C658FD-D5ED-49D0-95F1-04E5C21AC079}" destId="{1519F3EB-853A-4B5F-A555-E55A804B8855}" srcOrd="1" destOrd="0" parTransId="{F2CAF7D2-D185-4D89-91CD-2FA23EFAF3E1}" sibTransId="{2D3FFDCF-EAF0-41AE-BE42-F2862AF4BCF7}"/>
    <dgm:cxn modelId="{6CFF9F60-28B8-40FA-895D-A3C43583AE48}" type="presOf" srcId="{115376B1-F16F-4B1D-B31F-9D5EE715C385}" destId="{DE7CFA4F-1DF1-4547-8FB1-6CE8F3AF68CB}" srcOrd="0" destOrd="0" presId="urn:microsoft.com/office/officeart/2005/8/layout/matrix3"/>
    <dgm:cxn modelId="{D69AD74B-9A37-4980-A1AA-F1B61DD1F46C}" type="presOf" srcId="{1519F3EB-853A-4B5F-A555-E55A804B8855}" destId="{C5DCB22B-3864-4CA0-A7A3-50B5F5129916}" srcOrd="0" destOrd="0" presId="urn:microsoft.com/office/officeart/2005/8/layout/matrix3"/>
    <dgm:cxn modelId="{51D6806C-1CEE-4C4F-919C-999599D1D596}" srcId="{F2C658FD-D5ED-49D0-95F1-04E5C21AC079}" destId="{115376B1-F16F-4B1D-B31F-9D5EE715C385}" srcOrd="3" destOrd="0" parTransId="{8D1135A3-3263-48F8-81F9-6CF1CF8F9672}" sibTransId="{FF472432-C7C0-452F-A2C3-839B115F7514}"/>
    <dgm:cxn modelId="{04052D50-2663-4E57-ACB6-7EDA5C420DD0}" type="presOf" srcId="{D3B0D78B-EB3A-432A-A047-1B7E1E61CB4A}" destId="{90014785-D59B-4936-B971-65E7B0597753}" srcOrd="0" destOrd="0" presId="urn:microsoft.com/office/officeart/2005/8/layout/matrix3"/>
    <dgm:cxn modelId="{32A2F570-29A0-4017-B490-E8C1A5D7A126}" srcId="{F2C658FD-D5ED-49D0-95F1-04E5C21AC079}" destId="{7FE1E518-B405-48BB-8878-6B0279F2FE3D}" srcOrd="2" destOrd="0" parTransId="{29D3826C-914C-4B6D-8C70-2328E56C269E}" sibTransId="{3E64BF7C-6145-4A2A-A100-4CA41F0C50AA}"/>
    <dgm:cxn modelId="{D2E20E87-B4FB-4A1D-931B-A948AC4A0A94}" srcId="{F2C658FD-D5ED-49D0-95F1-04E5C21AC079}" destId="{D3B0D78B-EB3A-432A-A047-1B7E1E61CB4A}" srcOrd="0" destOrd="0" parTransId="{913BAE2D-7E44-40D3-AEE0-2CCA9DD3CFC6}" sibTransId="{607F57AE-E0F1-4F0D-9A9D-3F4C557D83B1}"/>
    <dgm:cxn modelId="{9AABFDB7-C507-4A74-AC7C-A54941318894}" type="presOf" srcId="{7FE1E518-B405-48BB-8878-6B0279F2FE3D}" destId="{EFD94A07-C2D9-43DE-B06A-82B2BD00433A}" srcOrd="0" destOrd="0" presId="urn:microsoft.com/office/officeart/2005/8/layout/matrix3"/>
    <dgm:cxn modelId="{1D0ED2E4-C91C-4D0B-B1DD-23AF17E10356}" type="presParOf" srcId="{E40BF939-23AB-4B94-BFC6-335AC144D74B}" destId="{E43B8207-78AC-4028-A15B-FDB67FE6D665}" srcOrd="0" destOrd="0" presId="urn:microsoft.com/office/officeart/2005/8/layout/matrix3"/>
    <dgm:cxn modelId="{BE44836D-78D9-41C5-88B7-5857ABAADBF5}" type="presParOf" srcId="{E40BF939-23AB-4B94-BFC6-335AC144D74B}" destId="{90014785-D59B-4936-B971-65E7B0597753}" srcOrd="1" destOrd="0" presId="urn:microsoft.com/office/officeart/2005/8/layout/matrix3"/>
    <dgm:cxn modelId="{5357F79D-5110-4B74-A477-5E6462F3F6FC}" type="presParOf" srcId="{E40BF939-23AB-4B94-BFC6-335AC144D74B}" destId="{C5DCB22B-3864-4CA0-A7A3-50B5F5129916}" srcOrd="2" destOrd="0" presId="urn:microsoft.com/office/officeart/2005/8/layout/matrix3"/>
    <dgm:cxn modelId="{A1C4E5EB-0EEF-4061-840E-16106EB564D8}" type="presParOf" srcId="{E40BF939-23AB-4B94-BFC6-335AC144D74B}" destId="{EFD94A07-C2D9-43DE-B06A-82B2BD00433A}" srcOrd="3" destOrd="0" presId="urn:microsoft.com/office/officeart/2005/8/layout/matrix3"/>
    <dgm:cxn modelId="{551E69E2-DA05-4A0E-96C9-9C33003FE578}" type="presParOf" srcId="{E40BF939-23AB-4B94-BFC6-335AC144D74B}" destId="{DE7CFA4F-1DF1-4547-8FB1-6CE8F3AF68C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B0CB3-B050-45E5-85E5-E7A03989A3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F38421-00CB-4E9A-B59B-A488FEB22DFA}">
      <dgm:prSet/>
      <dgm:spPr/>
      <dgm:t>
        <a:bodyPr/>
        <a:lstStyle/>
        <a:p>
          <a:r>
            <a:rPr lang="nb-NO"/>
            <a:t>Dronefaget, praksisrettet studiekompetanse, 3-årig- Bjørnholt VGS</a:t>
          </a:r>
          <a:endParaRPr lang="en-US"/>
        </a:p>
      </dgm:t>
    </dgm:pt>
    <dgm:pt modelId="{09AEA470-4EAC-47D9-9AB1-825A1416DDA5}" type="parTrans" cxnId="{A3529E88-AA80-4CB1-A80D-DE64429CAD7A}">
      <dgm:prSet/>
      <dgm:spPr/>
      <dgm:t>
        <a:bodyPr/>
        <a:lstStyle/>
        <a:p>
          <a:endParaRPr lang="en-US"/>
        </a:p>
      </dgm:t>
    </dgm:pt>
    <dgm:pt modelId="{56C1E7DC-24A2-4913-8AD4-F4BB3170A90A}" type="sibTrans" cxnId="{A3529E88-AA80-4CB1-A80D-DE64429CAD7A}">
      <dgm:prSet/>
      <dgm:spPr/>
      <dgm:t>
        <a:bodyPr/>
        <a:lstStyle/>
        <a:p>
          <a:endParaRPr lang="en-US"/>
        </a:p>
      </dgm:t>
    </dgm:pt>
    <dgm:pt modelId="{ED856FD6-6519-4573-A486-F9A5C9A29C8B}">
      <dgm:prSet/>
      <dgm:spPr/>
      <dgm:t>
        <a:bodyPr/>
        <a:lstStyle/>
        <a:p>
          <a:r>
            <a:rPr lang="nb-NO"/>
            <a:t>Medieproduksjon, praksisrettet studiekompetanse, 3-årig - Kuben VGS</a:t>
          </a:r>
          <a:endParaRPr lang="en-US"/>
        </a:p>
      </dgm:t>
    </dgm:pt>
    <dgm:pt modelId="{38BC9CDC-35C6-4412-A9EA-335D25D91938}" type="parTrans" cxnId="{7142DD4F-8719-4436-93AE-C952B108280C}">
      <dgm:prSet/>
      <dgm:spPr/>
      <dgm:t>
        <a:bodyPr/>
        <a:lstStyle/>
        <a:p>
          <a:endParaRPr lang="en-US"/>
        </a:p>
      </dgm:t>
    </dgm:pt>
    <dgm:pt modelId="{70E79945-DC0B-47FC-8091-C2F8789B815C}" type="sibTrans" cxnId="{7142DD4F-8719-4436-93AE-C952B108280C}">
      <dgm:prSet/>
      <dgm:spPr/>
      <dgm:t>
        <a:bodyPr/>
        <a:lstStyle/>
        <a:p>
          <a:endParaRPr lang="en-US"/>
        </a:p>
      </dgm:t>
    </dgm:pt>
    <dgm:pt modelId="{A42B16BF-21A6-441A-94C3-8585D341549E}">
      <dgm:prSet/>
      <dgm:spPr/>
      <dgm:t>
        <a:bodyPr/>
        <a:lstStyle/>
        <a:p>
          <a:pPr rtl="0"/>
          <a:r>
            <a:rPr lang="nb-NO"/>
            <a:t>3-årig løp med </a:t>
          </a:r>
          <a:r>
            <a:rPr lang="nb-NO">
              <a:latin typeface="Oslo Sans Office"/>
            </a:rPr>
            <a:t>elektrofag</a:t>
          </a:r>
          <a:r>
            <a:rPr lang="nb-NO"/>
            <a:t> (</a:t>
          </a:r>
          <a:r>
            <a:rPr lang="nb-NO" err="1"/>
            <a:t>elenergi</a:t>
          </a:r>
          <a:r>
            <a:rPr lang="nb-NO"/>
            <a:t>) </a:t>
          </a:r>
          <a:r>
            <a:rPr lang="nb-NO">
              <a:latin typeface="Oslo Sans Office"/>
            </a:rPr>
            <a:t>- </a:t>
          </a:r>
          <a:r>
            <a:rPr lang="nb-NO"/>
            <a:t>Elvebakken VGS</a:t>
          </a:r>
          <a:endParaRPr lang="en-US"/>
        </a:p>
      </dgm:t>
    </dgm:pt>
    <dgm:pt modelId="{E097CF09-8383-44E2-867C-89F612C12BE2}" type="parTrans" cxnId="{229F3407-724B-48E2-817E-7DAB1583601D}">
      <dgm:prSet/>
      <dgm:spPr/>
      <dgm:t>
        <a:bodyPr/>
        <a:lstStyle/>
        <a:p>
          <a:endParaRPr lang="en-US"/>
        </a:p>
      </dgm:t>
    </dgm:pt>
    <dgm:pt modelId="{63569731-1FA6-4C4B-807A-4D39977A1CA6}" type="sibTrans" cxnId="{229F3407-724B-48E2-817E-7DAB1583601D}">
      <dgm:prSet/>
      <dgm:spPr/>
      <dgm:t>
        <a:bodyPr/>
        <a:lstStyle/>
        <a:p>
          <a:endParaRPr lang="en-US"/>
        </a:p>
      </dgm:t>
    </dgm:pt>
    <dgm:pt modelId="{63CE4BCD-4689-4E9C-853E-7CDB4E5FD139}">
      <dgm:prSet/>
      <dgm:spPr/>
      <dgm:t>
        <a:bodyPr/>
        <a:lstStyle/>
        <a:p>
          <a:pPr rtl="0"/>
          <a:r>
            <a:rPr lang="nb-NO"/>
            <a:t>3-årig løp</a:t>
          </a:r>
          <a:r>
            <a:rPr lang="nb-NO">
              <a:latin typeface="Oslo Sans Office"/>
            </a:rPr>
            <a:t> med</a:t>
          </a:r>
          <a:r>
            <a:rPr lang="nb-NO"/>
            <a:t> informasjonsteknologi og medieproduksjon</a:t>
          </a:r>
          <a:r>
            <a:rPr lang="nb-NO">
              <a:latin typeface="Oslo Sans Office"/>
            </a:rPr>
            <a:t> - </a:t>
          </a:r>
          <a:r>
            <a:rPr lang="nb-NO"/>
            <a:t>Elvebakken VGS</a:t>
          </a:r>
          <a:endParaRPr lang="en-US">
            <a:latin typeface="Oslo Sans Office"/>
          </a:endParaRPr>
        </a:p>
      </dgm:t>
    </dgm:pt>
    <dgm:pt modelId="{47C4457E-4BFD-4C04-971F-204BE377F05C}" type="parTrans" cxnId="{0439B52C-B4A2-495E-92C6-8F577D1E6759}">
      <dgm:prSet/>
      <dgm:spPr/>
      <dgm:t>
        <a:bodyPr/>
        <a:lstStyle/>
        <a:p>
          <a:endParaRPr lang="en-US"/>
        </a:p>
      </dgm:t>
    </dgm:pt>
    <dgm:pt modelId="{E18166C5-EEF8-4271-B900-664A02ACF9E5}" type="sibTrans" cxnId="{0439B52C-B4A2-495E-92C6-8F577D1E6759}">
      <dgm:prSet/>
      <dgm:spPr/>
      <dgm:t>
        <a:bodyPr/>
        <a:lstStyle/>
        <a:p>
          <a:endParaRPr lang="en-US"/>
        </a:p>
      </dgm:t>
    </dgm:pt>
    <dgm:pt modelId="{1BDE7C95-0EBB-4FD1-B1D7-15F592CAA475}">
      <dgm:prSet/>
      <dgm:spPr/>
      <dgm:t>
        <a:bodyPr/>
        <a:lstStyle/>
        <a:p>
          <a:pPr rtl="0"/>
          <a:r>
            <a:rPr lang="nb-NO"/>
            <a:t>3-årig løp med </a:t>
          </a:r>
          <a:r>
            <a:rPr lang="nb-NO">
              <a:latin typeface="Oslo Sans Office"/>
            </a:rPr>
            <a:t>elektrofag</a:t>
          </a:r>
          <a:r>
            <a:rPr lang="nb-NO"/>
            <a:t> (robotikk</a:t>
          </a:r>
          <a:r>
            <a:rPr lang="nb-NO">
              <a:latin typeface="Oslo Sans Office"/>
            </a:rPr>
            <a:t>)-</a:t>
          </a:r>
          <a:r>
            <a:rPr lang="nb-NO"/>
            <a:t> </a:t>
          </a:r>
          <a:r>
            <a:rPr lang="nb-NO">
              <a:latin typeface="Oslo Sans Office"/>
            </a:rPr>
            <a:t> </a:t>
          </a:r>
          <a:r>
            <a:rPr lang="nb-NO"/>
            <a:t>Kuben VGS</a:t>
          </a:r>
          <a:endParaRPr lang="en-US"/>
        </a:p>
      </dgm:t>
    </dgm:pt>
    <dgm:pt modelId="{AE84CF53-3089-4EFD-90E8-8D770748D320}" type="parTrans" cxnId="{C6F7E978-8AAC-41DA-A3E5-A0512D109766}">
      <dgm:prSet/>
      <dgm:spPr/>
      <dgm:t>
        <a:bodyPr/>
        <a:lstStyle/>
        <a:p>
          <a:endParaRPr lang="en-US"/>
        </a:p>
      </dgm:t>
    </dgm:pt>
    <dgm:pt modelId="{0F5D3C4E-A7F4-4377-A428-8BF1A7ADE3BB}" type="sibTrans" cxnId="{C6F7E978-8AAC-41DA-A3E5-A0512D109766}">
      <dgm:prSet/>
      <dgm:spPr/>
      <dgm:t>
        <a:bodyPr/>
        <a:lstStyle/>
        <a:p>
          <a:endParaRPr lang="en-US"/>
        </a:p>
      </dgm:t>
    </dgm:pt>
    <dgm:pt modelId="{CC30CC75-402A-4CA6-A36F-BFB3F56FB3F8}">
      <dgm:prSet/>
      <dgm:spPr/>
      <dgm:t>
        <a:bodyPr/>
        <a:lstStyle/>
        <a:p>
          <a:pPr rtl="0"/>
          <a:r>
            <a:rPr lang="nb-NO"/>
            <a:t>3-årig løp med informasjonsteknologi og medieproduksjon (informatikk) </a:t>
          </a:r>
          <a:r>
            <a:rPr lang="nb-NO">
              <a:latin typeface="Oslo Sans Office"/>
            </a:rPr>
            <a:t>- </a:t>
          </a:r>
          <a:r>
            <a:rPr lang="nb-NO"/>
            <a:t>Kuben VGS</a:t>
          </a:r>
          <a:endParaRPr lang="en-US"/>
        </a:p>
      </dgm:t>
    </dgm:pt>
    <dgm:pt modelId="{80419CA9-6ECA-48F2-95BA-1AD67C1DA323}" type="parTrans" cxnId="{91251AE5-DF9C-4CBD-9539-6A98E06EEB4F}">
      <dgm:prSet/>
      <dgm:spPr/>
      <dgm:t>
        <a:bodyPr/>
        <a:lstStyle/>
        <a:p>
          <a:endParaRPr lang="en-US"/>
        </a:p>
      </dgm:t>
    </dgm:pt>
    <dgm:pt modelId="{991211C1-1B5A-470F-AE7F-5EBEBE661C83}" type="sibTrans" cxnId="{91251AE5-DF9C-4CBD-9539-6A98E06EEB4F}">
      <dgm:prSet/>
      <dgm:spPr/>
      <dgm:t>
        <a:bodyPr/>
        <a:lstStyle/>
        <a:p>
          <a:endParaRPr lang="en-US"/>
        </a:p>
      </dgm:t>
    </dgm:pt>
    <dgm:pt modelId="{2A087DCF-F330-431C-90A9-5F9007053D88}">
      <dgm:prSet/>
      <dgm:spPr/>
      <dgm:t>
        <a:bodyPr/>
        <a:lstStyle/>
        <a:p>
          <a:pPr rtl="0"/>
          <a:r>
            <a:rPr lang="nb-NO"/>
            <a:t>4-årig løp fram til både yrkes- og studiekompetanse HYSK OG BYSK </a:t>
          </a:r>
          <a:r>
            <a:rPr lang="nb-NO">
              <a:latin typeface="Oslo Sans Office"/>
            </a:rPr>
            <a:t>-    </a:t>
          </a:r>
          <a:r>
            <a:rPr lang="nb-NO"/>
            <a:t>Kuben VGS</a:t>
          </a:r>
          <a:endParaRPr lang="en-US"/>
        </a:p>
      </dgm:t>
    </dgm:pt>
    <dgm:pt modelId="{AE0306B4-594A-4EDD-9B62-0D0115A48A1B}" type="parTrans" cxnId="{62941B68-ECC6-45B1-AA8F-06C8B2EE2F6D}">
      <dgm:prSet/>
      <dgm:spPr/>
      <dgm:t>
        <a:bodyPr/>
        <a:lstStyle/>
        <a:p>
          <a:endParaRPr lang="en-US"/>
        </a:p>
      </dgm:t>
    </dgm:pt>
    <dgm:pt modelId="{02DD6AFE-C031-4196-A784-A5C1FE23E85D}" type="sibTrans" cxnId="{62941B68-ECC6-45B1-AA8F-06C8B2EE2F6D}">
      <dgm:prSet/>
      <dgm:spPr/>
      <dgm:t>
        <a:bodyPr/>
        <a:lstStyle/>
        <a:p>
          <a:endParaRPr lang="en-US"/>
        </a:p>
      </dgm:t>
    </dgm:pt>
    <dgm:pt modelId="{D5BB5429-D03E-4EC2-A051-F35C60F0C46F}">
      <dgm:prSet/>
      <dgm:spPr/>
      <dgm:t>
        <a:bodyPr/>
        <a:lstStyle/>
        <a:p>
          <a:pPr rtl="0"/>
          <a:r>
            <a:rPr lang="nb-NO"/>
            <a:t>3-årig løp med  Håndverk, design og produktutvikling (søm og tekstilhåndverk, trearbeid og gull- og sølvsmedhåndverk) </a:t>
          </a:r>
          <a:r>
            <a:rPr lang="nb-NO">
              <a:latin typeface="Oslo Sans Office"/>
            </a:rPr>
            <a:t>- </a:t>
          </a:r>
          <a:r>
            <a:rPr lang="nb-NO"/>
            <a:t>Edvard Munch</a:t>
          </a:r>
          <a:r>
            <a:rPr lang="nb-NO">
              <a:latin typeface="Oslo Sans Office"/>
            </a:rPr>
            <a:t> VGS</a:t>
          </a:r>
          <a:endParaRPr lang="en-US">
            <a:latin typeface="Oslo Sans Office"/>
          </a:endParaRPr>
        </a:p>
      </dgm:t>
    </dgm:pt>
    <dgm:pt modelId="{33F11FCE-8B3E-491F-A91A-D93AAEF7F327}" type="parTrans" cxnId="{5DEF7E0C-2EA7-41C4-BC66-72590D465FBC}">
      <dgm:prSet/>
      <dgm:spPr/>
      <dgm:t>
        <a:bodyPr/>
        <a:lstStyle/>
        <a:p>
          <a:endParaRPr lang="en-US"/>
        </a:p>
      </dgm:t>
    </dgm:pt>
    <dgm:pt modelId="{3158A2BC-0092-46D9-A798-B0377EEBBABD}" type="sibTrans" cxnId="{5DEF7E0C-2EA7-41C4-BC66-72590D465FBC}">
      <dgm:prSet/>
      <dgm:spPr/>
      <dgm:t>
        <a:bodyPr/>
        <a:lstStyle/>
        <a:p>
          <a:endParaRPr lang="en-US"/>
        </a:p>
      </dgm:t>
    </dgm:pt>
    <dgm:pt modelId="{39F08AFB-30C9-43F8-B02D-1D20E14FDFEC}" type="pres">
      <dgm:prSet presAssocID="{5ECB0CB3-B050-45E5-85E5-E7A03989A3FD}" presName="diagram" presStyleCnt="0">
        <dgm:presLayoutVars>
          <dgm:dir/>
          <dgm:resizeHandles val="exact"/>
        </dgm:presLayoutVars>
      </dgm:prSet>
      <dgm:spPr/>
    </dgm:pt>
    <dgm:pt modelId="{77AF06DD-0286-4DB0-9747-B069712F7482}" type="pres">
      <dgm:prSet presAssocID="{2CF38421-00CB-4E9A-B59B-A488FEB22DFA}" presName="node" presStyleLbl="node1" presStyleIdx="0" presStyleCnt="8">
        <dgm:presLayoutVars>
          <dgm:bulletEnabled val="1"/>
        </dgm:presLayoutVars>
      </dgm:prSet>
      <dgm:spPr/>
    </dgm:pt>
    <dgm:pt modelId="{55F1E7B8-CD24-4092-A575-8CF8495F97D7}" type="pres">
      <dgm:prSet presAssocID="{56C1E7DC-24A2-4913-8AD4-F4BB3170A90A}" presName="sibTrans" presStyleCnt="0"/>
      <dgm:spPr/>
    </dgm:pt>
    <dgm:pt modelId="{B5668542-D86D-48A0-94DF-A746EBD22314}" type="pres">
      <dgm:prSet presAssocID="{ED856FD6-6519-4573-A486-F9A5C9A29C8B}" presName="node" presStyleLbl="node1" presStyleIdx="1" presStyleCnt="8">
        <dgm:presLayoutVars>
          <dgm:bulletEnabled val="1"/>
        </dgm:presLayoutVars>
      </dgm:prSet>
      <dgm:spPr/>
    </dgm:pt>
    <dgm:pt modelId="{68AC4A60-3E69-427B-AE4C-74FF646F671A}" type="pres">
      <dgm:prSet presAssocID="{70E79945-DC0B-47FC-8091-C2F8789B815C}" presName="sibTrans" presStyleCnt="0"/>
      <dgm:spPr/>
    </dgm:pt>
    <dgm:pt modelId="{EC4B4071-C010-4216-BB0C-6424018B3CA3}" type="pres">
      <dgm:prSet presAssocID="{A42B16BF-21A6-441A-94C3-8585D341549E}" presName="node" presStyleLbl="node1" presStyleIdx="2" presStyleCnt="8">
        <dgm:presLayoutVars>
          <dgm:bulletEnabled val="1"/>
        </dgm:presLayoutVars>
      </dgm:prSet>
      <dgm:spPr/>
    </dgm:pt>
    <dgm:pt modelId="{574A7033-F9D8-47AF-88B5-FFD10AF128D6}" type="pres">
      <dgm:prSet presAssocID="{63569731-1FA6-4C4B-807A-4D39977A1CA6}" presName="sibTrans" presStyleCnt="0"/>
      <dgm:spPr/>
    </dgm:pt>
    <dgm:pt modelId="{6ECDB98C-F61C-47F8-B4F5-F06EB4E55B95}" type="pres">
      <dgm:prSet presAssocID="{63CE4BCD-4689-4E9C-853E-7CDB4E5FD139}" presName="node" presStyleLbl="node1" presStyleIdx="3" presStyleCnt="8">
        <dgm:presLayoutVars>
          <dgm:bulletEnabled val="1"/>
        </dgm:presLayoutVars>
      </dgm:prSet>
      <dgm:spPr/>
    </dgm:pt>
    <dgm:pt modelId="{CC62527D-0E65-4197-9A78-CFBD284353CA}" type="pres">
      <dgm:prSet presAssocID="{E18166C5-EEF8-4271-B900-664A02ACF9E5}" presName="sibTrans" presStyleCnt="0"/>
      <dgm:spPr/>
    </dgm:pt>
    <dgm:pt modelId="{A6B642C4-0643-4A4E-8D8E-E5A08FC76C8B}" type="pres">
      <dgm:prSet presAssocID="{1BDE7C95-0EBB-4FD1-B1D7-15F592CAA475}" presName="node" presStyleLbl="node1" presStyleIdx="4" presStyleCnt="8">
        <dgm:presLayoutVars>
          <dgm:bulletEnabled val="1"/>
        </dgm:presLayoutVars>
      </dgm:prSet>
      <dgm:spPr/>
    </dgm:pt>
    <dgm:pt modelId="{D7AA4163-E20E-46B5-9690-C1BA27846F42}" type="pres">
      <dgm:prSet presAssocID="{0F5D3C4E-A7F4-4377-A428-8BF1A7ADE3BB}" presName="sibTrans" presStyleCnt="0"/>
      <dgm:spPr/>
    </dgm:pt>
    <dgm:pt modelId="{AC104F7E-53E2-43E7-ABA5-CD1DCC8953A9}" type="pres">
      <dgm:prSet presAssocID="{CC30CC75-402A-4CA6-A36F-BFB3F56FB3F8}" presName="node" presStyleLbl="node1" presStyleIdx="5" presStyleCnt="8">
        <dgm:presLayoutVars>
          <dgm:bulletEnabled val="1"/>
        </dgm:presLayoutVars>
      </dgm:prSet>
      <dgm:spPr/>
    </dgm:pt>
    <dgm:pt modelId="{C3E6B92F-2865-4B46-8744-64FC6714FCBA}" type="pres">
      <dgm:prSet presAssocID="{991211C1-1B5A-470F-AE7F-5EBEBE661C83}" presName="sibTrans" presStyleCnt="0"/>
      <dgm:spPr/>
    </dgm:pt>
    <dgm:pt modelId="{AE069935-CEF4-4434-A0E6-C41084D7A7D7}" type="pres">
      <dgm:prSet presAssocID="{2A087DCF-F330-431C-90A9-5F9007053D88}" presName="node" presStyleLbl="node1" presStyleIdx="6" presStyleCnt="8">
        <dgm:presLayoutVars>
          <dgm:bulletEnabled val="1"/>
        </dgm:presLayoutVars>
      </dgm:prSet>
      <dgm:spPr/>
    </dgm:pt>
    <dgm:pt modelId="{6A6B79A2-62FB-47E0-A7B2-55D0EA5E2BEA}" type="pres">
      <dgm:prSet presAssocID="{02DD6AFE-C031-4196-A784-A5C1FE23E85D}" presName="sibTrans" presStyleCnt="0"/>
      <dgm:spPr/>
    </dgm:pt>
    <dgm:pt modelId="{C1145ADD-884E-428B-B1F5-AF40B1C400CF}" type="pres">
      <dgm:prSet presAssocID="{D5BB5429-D03E-4EC2-A051-F35C60F0C46F}" presName="node" presStyleLbl="node1" presStyleIdx="7" presStyleCnt="8">
        <dgm:presLayoutVars>
          <dgm:bulletEnabled val="1"/>
        </dgm:presLayoutVars>
      </dgm:prSet>
      <dgm:spPr/>
    </dgm:pt>
  </dgm:ptLst>
  <dgm:cxnLst>
    <dgm:cxn modelId="{0600EA04-676A-4DAD-A99F-F1795A2355CA}" type="presOf" srcId="{2A087DCF-F330-431C-90A9-5F9007053D88}" destId="{AE069935-CEF4-4434-A0E6-C41084D7A7D7}" srcOrd="0" destOrd="0" presId="urn:microsoft.com/office/officeart/2005/8/layout/default"/>
    <dgm:cxn modelId="{229F3407-724B-48E2-817E-7DAB1583601D}" srcId="{5ECB0CB3-B050-45E5-85E5-E7A03989A3FD}" destId="{A42B16BF-21A6-441A-94C3-8585D341549E}" srcOrd="2" destOrd="0" parTransId="{E097CF09-8383-44E2-867C-89F612C12BE2}" sibTransId="{63569731-1FA6-4C4B-807A-4D39977A1CA6}"/>
    <dgm:cxn modelId="{09478D0B-BF93-43A2-8A79-DBD3F9EA8369}" type="presOf" srcId="{CC30CC75-402A-4CA6-A36F-BFB3F56FB3F8}" destId="{AC104F7E-53E2-43E7-ABA5-CD1DCC8953A9}" srcOrd="0" destOrd="0" presId="urn:microsoft.com/office/officeart/2005/8/layout/default"/>
    <dgm:cxn modelId="{5DEF7E0C-2EA7-41C4-BC66-72590D465FBC}" srcId="{5ECB0CB3-B050-45E5-85E5-E7A03989A3FD}" destId="{D5BB5429-D03E-4EC2-A051-F35C60F0C46F}" srcOrd="7" destOrd="0" parTransId="{33F11FCE-8B3E-491F-A91A-D93AAEF7F327}" sibTransId="{3158A2BC-0092-46D9-A798-B0377EEBBABD}"/>
    <dgm:cxn modelId="{C2E58F13-DB7A-4360-AB93-8B6501A17927}" type="presOf" srcId="{63CE4BCD-4689-4E9C-853E-7CDB4E5FD139}" destId="{6ECDB98C-F61C-47F8-B4F5-F06EB4E55B95}" srcOrd="0" destOrd="0" presId="urn:microsoft.com/office/officeart/2005/8/layout/default"/>
    <dgm:cxn modelId="{0439B52C-B4A2-495E-92C6-8F577D1E6759}" srcId="{5ECB0CB3-B050-45E5-85E5-E7A03989A3FD}" destId="{63CE4BCD-4689-4E9C-853E-7CDB4E5FD139}" srcOrd="3" destOrd="0" parTransId="{47C4457E-4BFD-4C04-971F-204BE377F05C}" sibTransId="{E18166C5-EEF8-4271-B900-664A02ACF9E5}"/>
    <dgm:cxn modelId="{A645232E-3EF8-44B5-9D76-6532479B21DC}" type="presOf" srcId="{1BDE7C95-0EBB-4FD1-B1D7-15F592CAA475}" destId="{A6B642C4-0643-4A4E-8D8E-E5A08FC76C8B}" srcOrd="0" destOrd="0" presId="urn:microsoft.com/office/officeart/2005/8/layout/default"/>
    <dgm:cxn modelId="{62941B68-ECC6-45B1-AA8F-06C8B2EE2F6D}" srcId="{5ECB0CB3-B050-45E5-85E5-E7A03989A3FD}" destId="{2A087DCF-F330-431C-90A9-5F9007053D88}" srcOrd="6" destOrd="0" parTransId="{AE0306B4-594A-4EDD-9B62-0D0115A48A1B}" sibTransId="{02DD6AFE-C031-4196-A784-A5C1FE23E85D}"/>
    <dgm:cxn modelId="{7142DD4F-8719-4436-93AE-C952B108280C}" srcId="{5ECB0CB3-B050-45E5-85E5-E7A03989A3FD}" destId="{ED856FD6-6519-4573-A486-F9A5C9A29C8B}" srcOrd="1" destOrd="0" parTransId="{38BC9CDC-35C6-4412-A9EA-335D25D91938}" sibTransId="{70E79945-DC0B-47FC-8091-C2F8789B815C}"/>
    <dgm:cxn modelId="{F42CEB51-7CBE-4D45-9EEF-4770AD133C5A}" type="presOf" srcId="{2CF38421-00CB-4E9A-B59B-A488FEB22DFA}" destId="{77AF06DD-0286-4DB0-9747-B069712F7482}" srcOrd="0" destOrd="0" presId="urn:microsoft.com/office/officeart/2005/8/layout/default"/>
    <dgm:cxn modelId="{C6F7E978-8AAC-41DA-A3E5-A0512D109766}" srcId="{5ECB0CB3-B050-45E5-85E5-E7A03989A3FD}" destId="{1BDE7C95-0EBB-4FD1-B1D7-15F592CAA475}" srcOrd="4" destOrd="0" parTransId="{AE84CF53-3089-4EFD-90E8-8D770748D320}" sibTransId="{0F5D3C4E-A7F4-4377-A428-8BF1A7ADE3BB}"/>
    <dgm:cxn modelId="{0BF9D979-936A-4E12-B32E-B93BEADE8758}" type="presOf" srcId="{D5BB5429-D03E-4EC2-A051-F35C60F0C46F}" destId="{C1145ADD-884E-428B-B1F5-AF40B1C400CF}" srcOrd="0" destOrd="0" presId="urn:microsoft.com/office/officeart/2005/8/layout/default"/>
    <dgm:cxn modelId="{A3529E88-AA80-4CB1-A80D-DE64429CAD7A}" srcId="{5ECB0CB3-B050-45E5-85E5-E7A03989A3FD}" destId="{2CF38421-00CB-4E9A-B59B-A488FEB22DFA}" srcOrd="0" destOrd="0" parTransId="{09AEA470-4EAC-47D9-9AB1-825A1416DDA5}" sibTransId="{56C1E7DC-24A2-4913-8AD4-F4BB3170A90A}"/>
    <dgm:cxn modelId="{C2B0FFAB-2D47-4EA1-A0A2-6770A07FC739}" type="presOf" srcId="{A42B16BF-21A6-441A-94C3-8585D341549E}" destId="{EC4B4071-C010-4216-BB0C-6424018B3CA3}" srcOrd="0" destOrd="0" presId="urn:microsoft.com/office/officeart/2005/8/layout/default"/>
    <dgm:cxn modelId="{B2DCEEB3-625C-4200-8271-DDA55048E967}" type="presOf" srcId="{5ECB0CB3-B050-45E5-85E5-E7A03989A3FD}" destId="{39F08AFB-30C9-43F8-B02D-1D20E14FDFEC}" srcOrd="0" destOrd="0" presId="urn:microsoft.com/office/officeart/2005/8/layout/default"/>
    <dgm:cxn modelId="{91251AE5-DF9C-4CBD-9539-6A98E06EEB4F}" srcId="{5ECB0CB3-B050-45E5-85E5-E7A03989A3FD}" destId="{CC30CC75-402A-4CA6-A36F-BFB3F56FB3F8}" srcOrd="5" destOrd="0" parTransId="{80419CA9-6ECA-48F2-95BA-1AD67C1DA323}" sibTransId="{991211C1-1B5A-470F-AE7F-5EBEBE661C83}"/>
    <dgm:cxn modelId="{9CD555EA-2C40-4AD2-942E-F724A25F04B2}" type="presOf" srcId="{ED856FD6-6519-4573-A486-F9A5C9A29C8B}" destId="{B5668542-D86D-48A0-94DF-A746EBD22314}" srcOrd="0" destOrd="0" presId="urn:microsoft.com/office/officeart/2005/8/layout/default"/>
    <dgm:cxn modelId="{26B2535D-154D-44D6-8C19-3123C7103E48}" type="presParOf" srcId="{39F08AFB-30C9-43F8-B02D-1D20E14FDFEC}" destId="{77AF06DD-0286-4DB0-9747-B069712F7482}" srcOrd="0" destOrd="0" presId="urn:microsoft.com/office/officeart/2005/8/layout/default"/>
    <dgm:cxn modelId="{3DB259A6-67E2-49DD-90AF-B7F4B72B117A}" type="presParOf" srcId="{39F08AFB-30C9-43F8-B02D-1D20E14FDFEC}" destId="{55F1E7B8-CD24-4092-A575-8CF8495F97D7}" srcOrd="1" destOrd="0" presId="urn:microsoft.com/office/officeart/2005/8/layout/default"/>
    <dgm:cxn modelId="{40C578D6-114A-45BC-8A3B-987C3EEB6FC8}" type="presParOf" srcId="{39F08AFB-30C9-43F8-B02D-1D20E14FDFEC}" destId="{B5668542-D86D-48A0-94DF-A746EBD22314}" srcOrd="2" destOrd="0" presId="urn:microsoft.com/office/officeart/2005/8/layout/default"/>
    <dgm:cxn modelId="{F24A2FB7-E816-4EE2-856F-F21A8C770F30}" type="presParOf" srcId="{39F08AFB-30C9-43F8-B02D-1D20E14FDFEC}" destId="{68AC4A60-3E69-427B-AE4C-74FF646F671A}" srcOrd="3" destOrd="0" presId="urn:microsoft.com/office/officeart/2005/8/layout/default"/>
    <dgm:cxn modelId="{E368A780-2028-4529-A168-E0B8DCEB3CD3}" type="presParOf" srcId="{39F08AFB-30C9-43F8-B02D-1D20E14FDFEC}" destId="{EC4B4071-C010-4216-BB0C-6424018B3CA3}" srcOrd="4" destOrd="0" presId="urn:microsoft.com/office/officeart/2005/8/layout/default"/>
    <dgm:cxn modelId="{D8B06B49-DA09-43B3-962C-3CE422083D39}" type="presParOf" srcId="{39F08AFB-30C9-43F8-B02D-1D20E14FDFEC}" destId="{574A7033-F9D8-47AF-88B5-FFD10AF128D6}" srcOrd="5" destOrd="0" presId="urn:microsoft.com/office/officeart/2005/8/layout/default"/>
    <dgm:cxn modelId="{1B29C35D-306B-4C85-99C6-A9DC61365E99}" type="presParOf" srcId="{39F08AFB-30C9-43F8-B02D-1D20E14FDFEC}" destId="{6ECDB98C-F61C-47F8-B4F5-F06EB4E55B95}" srcOrd="6" destOrd="0" presId="urn:microsoft.com/office/officeart/2005/8/layout/default"/>
    <dgm:cxn modelId="{7F198F75-2DC5-4194-BE00-EC6E0BEA73F4}" type="presParOf" srcId="{39F08AFB-30C9-43F8-B02D-1D20E14FDFEC}" destId="{CC62527D-0E65-4197-9A78-CFBD284353CA}" srcOrd="7" destOrd="0" presId="urn:microsoft.com/office/officeart/2005/8/layout/default"/>
    <dgm:cxn modelId="{D01716E6-5C8A-4805-A4CA-5D62B13C2B7E}" type="presParOf" srcId="{39F08AFB-30C9-43F8-B02D-1D20E14FDFEC}" destId="{A6B642C4-0643-4A4E-8D8E-E5A08FC76C8B}" srcOrd="8" destOrd="0" presId="urn:microsoft.com/office/officeart/2005/8/layout/default"/>
    <dgm:cxn modelId="{CCB577F4-C9BF-4C60-A07E-17C24FC5416D}" type="presParOf" srcId="{39F08AFB-30C9-43F8-B02D-1D20E14FDFEC}" destId="{D7AA4163-E20E-46B5-9690-C1BA27846F42}" srcOrd="9" destOrd="0" presId="urn:microsoft.com/office/officeart/2005/8/layout/default"/>
    <dgm:cxn modelId="{9EE8A814-B67E-4E04-AE9C-4263B7581FCE}" type="presParOf" srcId="{39F08AFB-30C9-43F8-B02D-1D20E14FDFEC}" destId="{AC104F7E-53E2-43E7-ABA5-CD1DCC8953A9}" srcOrd="10" destOrd="0" presId="urn:microsoft.com/office/officeart/2005/8/layout/default"/>
    <dgm:cxn modelId="{70DFE625-C6A9-4FC5-B4F1-A85533FE9128}" type="presParOf" srcId="{39F08AFB-30C9-43F8-B02D-1D20E14FDFEC}" destId="{C3E6B92F-2865-4B46-8744-64FC6714FCBA}" srcOrd="11" destOrd="0" presId="urn:microsoft.com/office/officeart/2005/8/layout/default"/>
    <dgm:cxn modelId="{78753413-CF61-43AA-B962-A7E67FBDE16A}" type="presParOf" srcId="{39F08AFB-30C9-43F8-B02D-1D20E14FDFEC}" destId="{AE069935-CEF4-4434-A0E6-C41084D7A7D7}" srcOrd="12" destOrd="0" presId="urn:microsoft.com/office/officeart/2005/8/layout/default"/>
    <dgm:cxn modelId="{F2A226E0-48CC-4402-AE84-678AA9529122}" type="presParOf" srcId="{39F08AFB-30C9-43F8-B02D-1D20E14FDFEC}" destId="{6A6B79A2-62FB-47E0-A7B2-55D0EA5E2BEA}" srcOrd="13" destOrd="0" presId="urn:microsoft.com/office/officeart/2005/8/layout/default"/>
    <dgm:cxn modelId="{67CB6FA3-E2AC-422C-9E72-B7EC08014B46}" type="presParOf" srcId="{39F08AFB-30C9-43F8-B02D-1D20E14FDFEC}" destId="{C1145ADD-884E-428B-B1F5-AF40B1C400C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B8207-78AC-4028-A15B-FDB67FE6D665}">
      <dsp:nvSpPr>
        <dsp:cNvPr id="0" name=""/>
        <dsp:cNvSpPr/>
      </dsp:nvSpPr>
      <dsp:spPr>
        <a:xfrm>
          <a:off x="560387" y="0"/>
          <a:ext cx="4060826" cy="40608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014785-D59B-4936-B971-65E7B0597753}">
      <dsp:nvSpPr>
        <dsp:cNvPr id="0" name=""/>
        <dsp:cNvSpPr/>
      </dsp:nvSpPr>
      <dsp:spPr>
        <a:xfrm>
          <a:off x="946165" y="385778"/>
          <a:ext cx="1583722" cy="1583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Studiespesialisering, komprimert løp, 2-årig- Hersleb VGS​</a:t>
          </a:r>
        </a:p>
      </dsp:txBody>
      <dsp:txXfrm>
        <a:off x="1023476" y="463089"/>
        <a:ext cx="1429100" cy="1429100"/>
      </dsp:txXfrm>
    </dsp:sp>
    <dsp:sp modelId="{C5DCB22B-3864-4CA0-A7A3-50B5F5129916}">
      <dsp:nvSpPr>
        <dsp:cNvPr id="0" name=""/>
        <dsp:cNvSpPr/>
      </dsp:nvSpPr>
      <dsp:spPr>
        <a:xfrm>
          <a:off x="2651712" y="385778"/>
          <a:ext cx="1583722" cy="1583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Studiespesialisering med friluftsliv ved Ulsrud videregående sko​</a:t>
          </a:r>
        </a:p>
      </dsp:txBody>
      <dsp:txXfrm>
        <a:off x="2729023" y="463089"/>
        <a:ext cx="1429100" cy="1429100"/>
      </dsp:txXfrm>
    </dsp:sp>
    <dsp:sp modelId="{EFD94A07-C2D9-43DE-B06A-82B2BD00433A}">
      <dsp:nvSpPr>
        <dsp:cNvPr id="0" name=""/>
        <dsp:cNvSpPr/>
      </dsp:nvSpPr>
      <dsp:spPr>
        <a:xfrm>
          <a:off x="946165" y="2091325"/>
          <a:ext cx="1583722" cy="1583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Studiespesialisering med toppidrett (Valle Hovin, Persbråten og Nydalen)​</a:t>
          </a:r>
        </a:p>
      </dsp:txBody>
      <dsp:txXfrm>
        <a:off x="1023476" y="2168636"/>
        <a:ext cx="1429100" cy="1429100"/>
      </dsp:txXfrm>
    </dsp:sp>
    <dsp:sp modelId="{DE7CFA4F-1DF1-4547-8FB1-6CE8F3AF68CB}">
      <dsp:nvSpPr>
        <dsp:cNvPr id="0" name=""/>
        <dsp:cNvSpPr/>
      </dsp:nvSpPr>
      <dsp:spPr>
        <a:xfrm>
          <a:off x="2651712" y="2091325"/>
          <a:ext cx="1583722" cy="1583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3-årig studiespesialisering med forskerlinje ved Ullern videregående skole</a:t>
          </a:r>
        </a:p>
      </dsp:txBody>
      <dsp:txXfrm>
        <a:off x="2729023" y="2168636"/>
        <a:ext cx="1429100" cy="1429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F06DD-0286-4DB0-9747-B069712F7482}">
      <dsp:nvSpPr>
        <dsp:cNvPr id="0" name=""/>
        <dsp:cNvSpPr/>
      </dsp:nvSpPr>
      <dsp:spPr>
        <a:xfrm>
          <a:off x="2807" y="582556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Dronefaget, praksisrettet studiekompetanse, 3-årig- Bjørnholt VGS</a:t>
          </a:r>
          <a:endParaRPr lang="en-US" sz="1200" kern="1200"/>
        </a:p>
      </dsp:txBody>
      <dsp:txXfrm>
        <a:off x="2807" y="582556"/>
        <a:ext cx="2227470" cy="1336482"/>
      </dsp:txXfrm>
    </dsp:sp>
    <dsp:sp modelId="{B5668542-D86D-48A0-94DF-A746EBD22314}">
      <dsp:nvSpPr>
        <dsp:cNvPr id="0" name=""/>
        <dsp:cNvSpPr/>
      </dsp:nvSpPr>
      <dsp:spPr>
        <a:xfrm>
          <a:off x="2453025" y="582556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Medieproduksjon, praksisrettet studiekompetanse, 3-årig - Kuben VGS</a:t>
          </a:r>
          <a:endParaRPr lang="en-US" sz="1200" kern="1200"/>
        </a:p>
      </dsp:txBody>
      <dsp:txXfrm>
        <a:off x="2453025" y="582556"/>
        <a:ext cx="2227470" cy="1336482"/>
      </dsp:txXfrm>
    </dsp:sp>
    <dsp:sp modelId="{EC4B4071-C010-4216-BB0C-6424018B3CA3}">
      <dsp:nvSpPr>
        <dsp:cNvPr id="0" name=""/>
        <dsp:cNvSpPr/>
      </dsp:nvSpPr>
      <dsp:spPr>
        <a:xfrm>
          <a:off x="4903242" y="582556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3-årig løp med </a:t>
          </a:r>
          <a:r>
            <a:rPr lang="nb-NO" sz="1200" kern="1200">
              <a:latin typeface="Oslo Sans Office"/>
            </a:rPr>
            <a:t>elektrofag</a:t>
          </a:r>
          <a:r>
            <a:rPr lang="nb-NO" sz="1200" kern="1200"/>
            <a:t> (</a:t>
          </a:r>
          <a:r>
            <a:rPr lang="nb-NO" sz="1200" kern="1200" err="1"/>
            <a:t>elenergi</a:t>
          </a:r>
          <a:r>
            <a:rPr lang="nb-NO" sz="1200" kern="1200"/>
            <a:t>) </a:t>
          </a:r>
          <a:r>
            <a:rPr lang="nb-NO" sz="1200" kern="1200">
              <a:latin typeface="Oslo Sans Office"/>
            </a:rPr>
            <a:t>- </a:t>
          </a:r>
          <a:r>
            <a:rPr lang="nb-NO" sz="1200" kern="1200"/>
            <a:t>Elvebakken VGS</a:t>
          </a:r>
          <a:endParaRPr lang="en-US" sz="1200" kern="1200"/>
        </a:p>
      </dsp:txBody>
      <dsp:txXfrm>
        <a:off x="4903242" y="582556"/>
        <a:ext cx="2227470" cy="1336482"/>
      </dsp:txXfrm>
    </dsp:sp>
    <dsp:sp modelId="{6ECDB98C-F61C-47F8-B4F5-F06EB4E55B95}">
      <dsp:nvSpPr>
        <dsp:cNvPr id="0" name=""/>
        <dsp:cNvSpPr/>
      </dsp:nvSpPr>
      <dsp:spPr>
        <a:xfrm>
          <a:off x="7353459" y="582556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3-årig løp</a:t>
          </a:r>
          <a:r>
            <a:rPr lang="nb-NO" sz="1200" kern="1200">
              <a:latin typeface="Oslo Sans Office"/>
            </a:rPr>
            <a:t> med</a:t>
          </a:r>
          <a:r>
            <a:rPr lang="nb-NO" sz="1200" kern="1200"/>
            <a:t> informasjonsteknologi og medieproduksjon</a:t>
          </a:r>
          <a:r>
            <a:rPr lang="nb-NO" sz="1200" kern="1200">
              <a:latin typeface="Oslo Sans Office"/>
            </a:rPr>
            <a:t> - </a:t>
          </a:r>
          <a:r>
            <a:rPr lang="nb-NO" sz="1200" kern="1200"/>
            <a:t>Elvebakken VGS</a:t>
          </a:r>
          <a:endParaRPr lang="en-US" sz="1200" kern="1200">
            <a:latin typeface="Oslo Sans Office"/>
          </a:endParaRPr>
        </a:p>
      </dsp:txBody>
      <dsp:txXfrm>
        <a:off x="7353459" y="582556"/>
        <a:ext cx="2227470" cy="1336482"/>
      </dsp:txXfrm>
    </dsp:sp>
    <dsp:sp modelId="{A6B642C4-0643-4A4E-8D8E-E5A08FC76C8B}">
      <dsp:nvSpPr>
        <dsp:cNvPr id="0" name=""/>
        <dsp:cNvSpPr/>
      </dsp:nvSpPr>
      <dsp:spPr>
        <a:xfrm>
          <a:off x="2807" y="2141785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3-årig løp med </a:t>
          </a:r>
          <a:r>
            <a:rPr lang="nb-NO" sz="1200" kern="1200">
              <a:latin typeface="Oslo Sans Office"/>
            </a:rPr>
            <a:t>elektrofag</a:t>
          </a:r>
          <a:r>
            <a:rPr lang="nb-NO" sz="1200" kern="1200"/>
            <a:t> (robotikk</a:t>
          </a:r>
          <a:r>
            <a:rPr lang="nb-NO" sz="1200" kern="1200">
              <a:latin typeface="Oslo Sans Office"/>
            </a:rPr>
            <a:t>)-</a:t>
          </a:r>
          <a:r>
            <a:rPr lang="nb-NO" sz="1200" kern="1200"/>
            <a:t> </a:t>
          </a:r>
          <a:r>
            <a:rPr lang="nb-NO" sz="1200" kern="1200">
              <a:latin typeface="Oslo Sans Office"/>
            </a:rPr>
            <a:t> </a:t>
          </a:r>
          <a:r>
            <a:rPr lang="nb-NO" sz="1200" kern="1200"/>
            <a:t>Kuben VGS</a:t>
          </a:r>
          <a:endParaRPr lang="en-US" sz="1200" kern="1200"/>
        </a:p>
      </dsp:txBody>
      <dsp:txXfrm>
        <a:off x="2807" y="2141785"/>
        <a:ext cx="2227470" cy="1336482"/>
      </dsp:txXfrm>
    </dsp:sp>
    <dsp:sp modelId="{AC104F7E-53E2-43E7-ABA5-CD1DCC8953A9}">
      <dsp:nvSpPr>
        <dsp:cNvPr id="0" name=""/>
        <dsp:cNvSpPr/>
      </dsp:nvSpPr>
      <dsp:spPr>
        <a:xfrm>
          <a:off x="2453025" y="2141785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3-årig løp med informasjonsteknologi og medieproduksjon (informatikk) </a:t>
          </a:r>
          <a:r>
            <a:rPr lang="nb-NO" sz="1200" kern="1200">
              <a:latin typeface="Oslo Sans Office"/>
            </a:rPr>
            <a:t>- </a:t>
          </a:r>
          <a:r>
            <a:rPr lang="nb-NO" sz="1200" kern="1200"/>
            <a:t>Kuben VGS</a:t>
          </a:r>
          <a:endParaRPr lang="en-US" sz="1200" kern="1200"/>
        </a:p>
      </dsp:txBody>
      <dsp:txXfrm>
        <a:off x="2453025" y="2141785"/>
        <a:ext cx="2227470" cy="1336482"/>
      </dsp:txXfrm>
    </dsp:sp>
    <dsp:sp modelId="{AE069935-CEF4-4434-A0E6-C41084D7A7D7}">
      <dsp:nvSpPr>
        <dsp:cNvPr id="0" name=""/>
        <dsp:cNvSpPr/>
      </dsp:nvSpPr>
      <dsp:spPr>
        <a:xfrm>
          <a:off x="4903242" y="2141785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4-årig løp fram til både yrkes- og studiekompetanse HYSK OG BYSK </a:t>
          </a:r>
          <a:r>
            <a:rPr lang="nb-NO" sz="1200" kern="1200">
              <a:latin typeface="Oslo Sans Office"/>
            </a:rPr>
            <a:t>-    </a:t>
          </a:r>
          <a:r>
            <a:rPr lang="nb-NO" sz="1200" kern="1200"/>
            <a:t>Kuben VGS</a:t>
          </a:r>
          <a:endParaRPr lang="en-US" sz="1200" kern="1200"/>
        </a:p>
      </dsp:txBody>
      <dsp:txXfrm>
        <a:off x="4903242" y="2141785"/>
        <a:ext cx="2227470" cy="1336482"/>
      </dsp:txXfrm>
    </dsp:sp>
    <dsp:sp modelId="{C1145ADD-884E-428B-B1F5-AF40B1C400CF}">
      <dsp:nvSpPr>
        <dsp:cNvPr id="0" name=""/>
        <dsp:cNvSpPr/>
      </dsp:nvSpPr>
      <dsp:spPr>
        <a:xfrm>
          <a:off x="7353459" y="2141785"/>
          <a:ext cx="2227470" cy="133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3-årig løp med  Håndverk, design og produktutvikling (søm og tekstilhåndverk, trearbeid og gull- og sølvsmedhåndverk) </a:t>
          </a:r>
          <a:r>
            <a:rPr lang="nb-NO" sz="1200" kern="1200">
              <a:latin typeface="Oslo Sans Office"/>
            </a:rPr>
            <a:t>- </a:t>
          </a:r>
          <a:r>
            <a:rPr lang="nb-NO" sz="1200" kern="1200"/>
            <a:t>Edvard Munch</a:t>
          </a:r>
          <a:r>
            <a:rPr lang="nb-NO" sz="1200" kern="1200">
              <a:latin typeface="Oslo Sans Office"/>
            </a:rPr>
            <a:t> VGS</a:t>
          </a:r>
          <a:endParaRPr lang="en-US" sz="1200" kern="1200">
            <a:latin typeface="Oslo Sans Office"/>
          </a:endParaRPr>
        </a:p>
      </dsp:txBody>
      <dsp:txXfrm>
        <a:off x="7353459" y="2141785"/>
        <a:ext cx="2227470" cy="133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Tid</a:t>
            </a:r>
          </a:p>
          <a:p>
            <a:r>
              <a:rPr lang="nb-NO"/>
              <a:t>Bygningsarbeider</a:t>
            </a:r>
          </a:p>
          <a:p>
            <a:r>
              <a:rPr lang="nb-NO"/>
              <a:t>Samtale eksaminator /sensor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48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27.01.2025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27.01.2025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27.01.2025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27.01.2025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27.01.2025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riting-tool.app.fagbokforlaget.no/#/" TargetMode="External"/><Relationship Id="rId3" Type="http://schemas.openxmlformats.org/officeDocument/2006/relationships/hyperlink" Target="https://www.oxfordlearnersdictionaries.com/" TargetMode="External"/><Relationship Id="rId7" Type="http://schemas.openxmlformats.org/officeDocument/2006/relationships/hyperlink" Target="https://w3schools.com/" TargetMode="External"/><Relationship Id="rId2" Type="http://schemas.openxmlformats.org/officeDocument/2006/relationships/hyperlink" Target="https://naob.no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norsksidene.no/web/" TargetMode="External"/><Relationship Id="rId11" Type="http://schemas.openxmlformats.org/officeDocument/2006/relationships/hyperlink" Target="http://snl.no/" TargetMode="External"/><Relationship Id="rId5" Type="http://schemas.openxmlformats.org/officeDocument/2006/relationships/hyperlink" Target="http://lexin.udir.no/" TargetMode="External"/><Relationship Id="rId10" Type="http://schemas.openxmlformats.org/officeDocument/2006/relationships/hyperlink" Target="http://ssb.no/" TargetMode="External"/><Relationship Id="rId4" Type="http://schemas.openxmlformats.org/officeDocument/2006/relationships/hyperlink" Target="https://www.fn.no/" TargetMode="External"/><Relationship Id="rId9" Type="http://schemas.openxmlformats.org/officeDocument/2006/relationships/hyperlink" Target="https://ordbokene.n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ostfold-buskerud-oslo-og-akershus/barnehage-og-opplaring/grunnskole-og-videregaende-opplaring/klage-pa-eksamen/" TargetMode="External"/><Relationship Id="rId2" Type="http://schemas.openxmlformats.org/officeDocument/2006/relationships/hyperlink" Target="https://www.statsforvalteren.no/nb/ostfold-buskerud-oslo-og-akershus/barnehage-og-opplaring/grunnskole-og-videregaende-opplaring/klage-pa-standpunkt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regelverk-og-tilsyn/skole-og-opplaring/ny-opplaringslov/hva-er-nytt-i-ny-opplaringslov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vgs.osloskolen.n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oslo.kommune.no/skole-og-utdanning/videregaende-skole/soke-videregaende-skole/apen-dag-videregaende-skole/" TargetMode="External"/><Relationship Id="rId5" Type="http://schemas.openxmlformats.org/officeDocument/2006/relationships/hyperlink" Target="https://www.vilbli.no/nb/oslo/" TargetMode="Externa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lo.kommune.no/skole-og-utdanning/eksamen-og-elevvurdering/eksamen/sarskilt-tilrettelegging-av-eksamen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Velkommen til informasjonsmøte om eksamen og innsøking til VGS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Skøyenåsen skole, tirsdag 28.01.2025 </a:t>
            </a:r>
            <a:r>
              <a:rPr lang="nb-NO" err="1"/>
              <a:t>kl</a:t>
            </a:r>
            <a:r>
              <a:rPr lang="nb-NO"/>
              <a:t> 18.00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732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Regler på eksamen - Hva er juks?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9535090" cy="2794000"/>
          </a:xfrm>
        </p:spPr>
        <p:txBody>
          <a:bodyPr>
            <a:normAutofit fontScale="92500" lnSpcReduction="20000"/>
          </a:bodyPr>
          <a:lstStyle/>
          <a:p>
            <a:endParaRPr lang="nb-NO"/>
          </a:p>
          <a:p>
            <a:r>
              <a:rPr lang="nb-NO"/>
              <a:t>Det er ikke lov å låne hjelpemidler av hverandre under eksamen.  Det blir ansett som forsøk på juks. </a:t>
            </a:r>
          </a:p>
          <a:p>
            <a:r>
              <a:rPr lang="nb-NO"/>
              <a:t>Alle former for kommunikasjon med andre elever, som for eksempel snakking, kroppsspråk eller via digitale hjelpemidler er strengt forbudt.</a:t>
            </a:r>
          </a:p>
          <a:p>
            <a:r>
              <a:rPr lang="nb-NO"/>
              <a:t>Hvis dere trenger noe under eksamen, må dere henvende dere til vaktene</a:t>
            </a:r>
          </a:p>
          <a:p>
            <a:r>
              <a:rPr lang="nb-NO"/>
              <a:t>AI/KI og andre nettressurser som ikke er på listen over tillatte hjelpemidler anses som juks</a:t>
            </a:r>
          </a:p>
          <a:p>
            <a:endParaRPr lang="nb-NO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3534D44-978B-9F13-039F-173016A87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65349"/>
              </p:ext>
            </p:extLst>
          </p:nvPr>
        </p:nvGraphicFramePr>
        <p:xfrm>
          <a:off x="6657975" y="4775452"/>
          <a:ext cx="5534025" cy="2082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125">
                  <a:extLst>
                    <a:ext uri="{9D8B030D-6E8A-4147-A177-3AD203B41FA5}">
                      <a16:colId xmlns:a16="http://schemas.microsoft.com/office/drawing/2014/main" val="1178042662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676320852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</a:rPr>
                        <a:t>Nettressurs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</a:rPr>
                        <a:t>Nettadresse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320394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Det norske akademis ordbok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 u="sng">
                          <a:effectLst/>
                          <a:hlinkClick r:id="rId2"/>
                        </a:rPr>
                        <a:t>https://naob.no/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626678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Oxford Dictionaries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 u="sng">
                          <a:effectLst/>
                          <a:hlinkClick r:id="rId3"/>
                        </a:rPr>
                        <a:t>https://www.oxfordlearnersdictionaries.com/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785001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FN - Sambandet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 u="sng">
                          <a:effectLst/>
                          <a:hlinkClick r:id="rId4"/>
                        </a:rPr>
                        <a:t>fn.no/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426246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LEXIN- ordbøker 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 u="sng">
                          <a:effectLst/>
                          <a:hlinkClick r:id="rId5"/>
                        </a:rPr>
                        <a:t>https://lexin.oslomet.no/#/ 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8052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Norsksidene 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 u="sng">
                          <a:effectLst/>
                          <a:hlinkClick r:id="rId6"/>
                        </a:rPr>
                        <a:t>norsksidene.no/web/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288617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Ressurser for bl.a. HTML og Javascript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 u="sng">
                          <a:effectLst/>
                          <a:hlinkClick r:id="rId7"/>
                        </a:rPr>
                        <a:t>https://w3schools.com/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335731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Skriveverktøy 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n-NO" sz="1000" u="sng">
                          <a:effectLst/>
                          <a:hlinkClick r:id="rId8"/>
                        </a:rPr>
                        <a:t>writing-tool.app.fagbokforlaget.no/#/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36179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Språkrådets ordbøker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200" u="sng">
                          <a:effectLst/>
                          <a:hlinkClick r:id="rId9"/>
                        </a:rPr>
                        <a:t>https://ordbokene.no/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2424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Statistisk sentralbyrå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 u="sng">
                          <a:effectLst/>
                          <a:hlinkClick r:id="rId10"/>
                        </a:rPr>
                        <a:t>ssb.no/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37501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>
                          <a:effectLst/>
                        </a:rPr>
                        <a:t>Store norske leksikon 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000" u="sng">
                          <a:effectLst/>
                          <a:hlinkClick r:id="rId11"/>
                        </a:rPr>
                        <a:t>snl.no/</a:t>
                      </a:r>
                      <a:endParaRPr lang="nb-NO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72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46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Konsekvenser av juks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Juks fører til karakteren IV (ikke vurdert) i standpunkt i faget som telles med i snittet som 0 poeng</a:t>
            </a:r>
          </a:p>
          <a:p>
            <a:r>
              <a:rPr lang="nb-NO"/>
              <a:t>Får ikke eksamenskarakter – eksamen annulleres</a:t>
            </a:r>
          </a:p>
          <a:p>
            <a:r>
              <a:rPr lang="nb-NO"/>
              <a:t>Dette vil trekke ned snittet for inntak til VGS</a:t>
            </a:r>
          </a:p>
        </p:txBody>
      </p:sp>
    </p:spTree>
    <p:extLst>
      <p:ext uri="{BB962C8B-B14F-4D97-AF65-F5344CB8AC3E}">
        <p14:creationId xmlns:p14="http://schemas.microsoft.com/office/powerpoint/2010/main" val="287415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Informasjon om eksamensresultat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Sensuren faller 16. -17.juni</a:t>
            </a:r>
          </a:p>
          <a:p>
            <a:r>
              <a:rPr lang="nb-NO"/>
              <a:t>Dere får eksamenskarakteren/resultatet på eksamen 18. eller 19. juni</a:t>
            </a:r>
          </a:p>
          <a:p>
            <a:r>
              <a:rPr lang="nb-NO"/>
              <a:t>Vitnemål og siste skoledag er torsdag 19.juni</a:t>
            </a:r>
          </a:p>
        </p:txBody>
      </p:sp>
    </p:spTree>
    <p:extLst>
      <p:ext uri="{BB962C8B-B14F-4D97-AF65-F5344CB8AC3E}">
        <p14:creationId xmlns:p14="http://schemas.microsoft.com/office/powerpoint/2010/main" val="382354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b-NO" sz="3200"/>
              <a:t>Hvordan klager man på en skriftlig eksamenskarakter?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Snakke med faglæreren din før du klager. </a:t>
            </a:r>
          </a:p>
          <a:p>
            <a:r>
              <a:rPr lang="nb-NO"/>
              <a:t>Må bruke eget klageskjema. Dette fås på kontoret</a:t>
            </a:r>
          </a:p>
          <a:p>
            <a:r>
              <a:rPr lang="nb-NO"/>
              <a:t>Elever som har fylt 15 år kan  signere klage selv</a:t>
            </a:r>
          </a:p>
        </p:txBody>
      </p:sp>
    </p:spTree>
    <p:extLst>
      <p:ext uri="{BB962C8B-B14F-4D97-AF65-F5344CB8AC3E}">
        <p14:creationId xmlns:p14="http://schemas.microsoft.com/office/powerpoint/2010/main" val="317753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b-NO"/>
              <a:t>Muntlig eksamen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20" y="2442495"/>
            <a:ext cx="4824536" cy="323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695326" y="720002"/>
            <a:ext cx="9469438" cy="1311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Muntlig og muntlig-praktisk eksamen </a:t>
            </a:r>
          </a:p>
        </p:txBody>
      </p:sp>
    </p:spTree>
    <p:extLst>
      <p:ext uri="{BB962C8B-B14F-4D97-AF65-F5344CB8AC3E}">
        <p14:creationId xmlns:p14="http://schemas.microsoft.com/office/powerpoint/2010/main" val="193237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Tidsplan, muntlig/muntlig praktisk eksamen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08997"/>
              </p:ext>
            </p:extLst>
          </p:nvPr>
        </p:nvGraphicFramePr>
        <p:xfrm>
          <a:off x="1213889" y="2212801"/>
          <a:ext cx="876141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507">
                  <a:extLst>
                    <a:ext uri="{9D8B030D-6E8A-4147-A177-3AD203B41FA5}">
                      <a16:colId xmlns:a16="http://schemas.microsoft.com/office/drawing/2014/main" val="3074163946"/>
                    </a:ext>
                  </a:extLst>
                </a:gridCol>
                <a:gridCol w="7373909">
                  <a:extLst>
                    <a:ext uri="{9D8B030D-6E8A-4147-A177-3AD203B41FA5}">
                      <a16:colId xmlns:a16="http://schemas.microsoft.com/office/drawing/2014/main" val="4209665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177705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Ons 04.06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/>
                        <a:t>Opplysning om trekkfag</a:t>
                      </a:r>
                      <a:r>
                        <a:rPr lang="nb-NO" baseline="0"/>
                        <a:t> muntlig, </a:t>
                      </a:r>
                      <a:r>
                        <a:rPr lang="nb-NO" baseline="0">
                          <a:highlight>
                            <a:srgbClr val="FFFF00"/>
                          </a:highlight>
                        </a:rPr>
                        <a:t>pulje 1 </a:t>
                      </a:r>
                      <a:r>
                        <a:rPr lang="nb-NO" baseline="0"/>
                        <a:t>- 10ACEG og halve 10i</a:t>
                      </a:r>
                      <a:endParaRPr lang="nb-NO"/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39669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Tors 05.06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/>
                        <a:t>Forberedelse</a:t>
                      </a:r>
                      <a:r>
                        <a:rPr lang="nb-NO" baseline="0"/>
                        <a:t> med veiledning, </a:t>
                      </a:r>
                      <a:r>
                        <a:rPr lang="nb-NO" baseline="0">
                          <a:highlight>
                            <a:srgbClr val="FFFF00"/>
                          </a:highlight>
                        </a:rPr>
                        <a:t>pulje 1 </a:t>
                      </a:r>
                      <a:r>
                        <a:rPr lang="nb-NO" baseline="0"/>
                        <a:t>- 10ACEG og halve 10i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105177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err="1"/>
                        <a:t>Fre</a:t>
                      </a:r>
                      <a:r>
                        <a:rPr lang="nb-NO"/>
                        <a:t> 06.06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Eksamen muntlig, </a:t>
                      </a:r>
                      <a:r>
                        <a:rPr lang="nb-NO" baseline="0">
                          <a:highlight>
                            <a:srgbClr val="FFFF00"/>
                          </a:highlight>
                        </a:rPr>
                        <a:t>pulje 1 </a:t>
                      </a:r>
                      <a:r>
                        <a:rPr lang="nb-NO" baseline="0"/>
                        <a:t>- 10ACEG og halve 10i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361644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Ons 11.06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Opplysning om trekkfag, </a:t>
                      </a:r>
                      <a:r>
                        <a:rPr lang="nb-NO" baseline="0">
                          <a:highlight>
                            <a:srgbClr val="00FF00"/>
                          </a:highlight>
                        </a:rPr>
                        <a:t>pulje 2  </a:t>
                      </a:r>
                      <a:r>
                        <a:rPr lang="nb-NO" baseline="0"/>
                        <a:t>- 10BDFH og halve 10i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248755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Tors 12.06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Forberedelse med veiledning, </a:t>
                      </a:r>
                      <a:r>
                        <a:rPr lang="nb-NO" baseline="0">
                          <a:highlight>
                            <a:srgbClr val="00FF00"/>
                          </a:highlight>
                        </a:rPr>
                        <a:t>pulje 2 </a:t>
                      </a:r>
                      <a:r>
                        <a:rPr lang="nb-NO" baseline="0"/>
                        <a:t>- 10BDFH og halve 10i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363613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err="1"/>
                        <a:t>Fre</a:t>
                      </a:r>
                      <a:r>
                        <a:rPr lang="nb-NO"/>
                        <a:t> 13.06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Eksamen muntlig, </a:t>
                      </a:r>
                      <a:r>
                        <a:rPr lang="nb-NO" baseline="0">
                          <a:highlight>
                            <a:srgbClr val="00FF00"/>
                          </a:highlight>
                        </a:rPr>
                        <a:t>pulje 2 </a:t>
                      </a:r>
                      <a:r>
                        <a:rPr lang="nb-NO" baseline="0"/>
                        <a:t>- 10BDFH og halve 10i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351269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NB! Det kan bli endringer i når elevene har muntlig eksamen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173992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84603" marR="846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aseline="0">
                          <a:solidFill>
                            <a:schemeClr val="bg1"/>
                          </a:solidFill>
                        </a:rPr>
                        <a:t>For elever som forserer fag på VGS</a:t>
                      </a:r>
                    </a:p>
                  </a:txBody>
                  <a:tcPr marL="84603" marR="8460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96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12.05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Beskjed om trekk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206406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13.05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Forberedelse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170218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14.05</a:t>
                      </a:r>
                    </a:p>
                  </a:txBody>
                  <a:tcPr marL="84603" marR="84603"/>
                </a:tc>
                <a:tc>
                  <a:txBody>
                    <a:bodyPr/>
                    <a:lstStyle/>
                    <a:p>
                      <a:r>
                        <a:rPr lang="nb-NO" baseline="0"/>
                        <a:t>Eksamen </a:t>
                      </a:r>
                    </a:p>
                  </a:txBody>
                  <a:tcPr marL="84603" marR="84603"/>
                </a:tc>
                <a:extLst>
                  <a:ext uri="{0D108BD9-81ED-4DB2-BD59-A6C34878D82A}">
                    <a16:rowId xmlns:a16="http://schemas.microsoft.com/office/drawing/2014/main" val="126983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33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F82EF-4583-4155-82D8-A46502C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0" i="0" u="none" strike="noStrike" baseline="0">
                <a:solidFill>
                  <a:srgbClr val="000000"/>
                </a:solidFill>
                <a:latin typeface="Oslo Sans Office" panose="02000000000000000000" pitchFamily="2" charset="0"/>
              </a:rPr>
              <a:t>Muntlig og muntlig-praktisk eksamen</a:t>
            </a:r>
            <a:br>
              <a:rPr lang="nb-NO" sz="3200" b="0" i="0" u="none" strike="noStrike" baseline="0">
                <a:solidFill>
                  <a:srgbClr val="000000"/>
                </a:solidFill>
                <a:latin typeface="Oslo Sans Office" panose="02000000000000000000" pitchFamily="2" charset="0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FABF79-8E90-4D10-9269-434011409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>
                <a:latin typeface="Oslo Sans Office" panose="02000000000000000000" pitchFamily="2" charset="0"/>
              </a:rPr>
              <a:t>Kravet om en presentasjon (</a:t>
            </a:r>
            <a:r>
              <a:rPr lang="nb-NO" sz="1800" err="1">
                <a:latin typeface="Oslo Sans Office" panose="02000000000000000000" pitchFamily="2" charset="0"/>
              </a:rPr>
              <a:t>Powerpoint</a:t>
            </a:r>
            <a:r>
              <a:rPr lang="nb-NO" sz="1800">
                <a:latin typeface="Oslo Sans Office" panose="02000000000000000000" pitchFamily="2" charset="0"/>
              </a:rPr>
              <a:t> el) som utgangspunkt for samtalen under muntlig eksamen, er </a:t>
            </a:r>
            <a:r>
              <a:rPr lang="nb-NO" sz="1800" b="0" i="0" u="none" strike="noStrike" baseline="0">
                <a:latin typeface="Oslo Sans Office" panose="02000000000000000000" pitchFamily="2" charset="0"/>
              </a:rPr>
              <a:t>opphevet fra 1. aug. 2020.</a:t>
            </a:r>
          </a:p>
          <a:p>
            <a:r>
              <a:rPr lang="nb-NO" sz="1800" b="0" i="0" u="none" strike="noStrike" baseline="0">
                <a:latin typeface="Oslo Sans Office" panose="02000000000000000000" pitchFamily="2" charset="0"/>
              </a:rPr>
              <a:t>Presentasjon kan fortsatt brukes til muntlig og muntlig-praktisk eksamen, men det vil være frivillig for eleven.</a:t>
            </a:r>
          </a:p>
          <a:p>
            <a:r>
              <a:rPr lang="nb-NO" sz="1800" i="1">
                <a:latin typeface="Oslo Sans Office" panose="02000000000000000000" pitchFamily="2" charset="0"/>
              </a:rPr>
              <a:t>Vurderingsgrunnlaget: </a:t>
            </a:r>
            <a:r>
              <a:rPr lang="nb-NO" sz="1800" b="0" i="1" u="none" strike="noStrike" baseline="0">
                <a:latin typeface="Oslo Sans Office" panose="02000000000000000000" pitchFamily="2" charset="0"/>
              </a:rPr>
              <a:t>Det er kompetansen som vises på eksamensdagen som vurderes og forberedelsedelen er ikke en del av vurderingsgrunnlaget</a:t>
            </a:r>
            <a:r>
              <a:rPr lang="nb-NO" sz="1800" b="0" i="0" u="none" strike="noStrike" baseline="0">
                <a:latin typeface="Oslo Sans Office" panose="02000000000000000000" pitchFamily="2" charset="0"/>
              </a:rPr>
              <a:t>, jf. FOL §3-27 </a:t>
            </a:r>
            <a:r>
              <a:rPr lang="nb-NO" sz="1800" b="0" i="1" u="none" strike="noStrike" baseline="0">
                <a:latin typeface="Oslo Sans Office" panose="02000000000000000000" pitchFamily="2" charset="0"/>
              </a:rPr>
              <a:t>Førebuingsdel</a:t>
            </a:r>
            <a:r>
              <a:rPr lang="nb-NO" sz="1800" b="0" i="0" u="none" strike="noStrike" baseline="0">
                <a:latin typeface="Oslo Sans Office" panose="02000000000000000000" pitchFamily="2" charset="0"/>
              </a:rPr>
              <a:t>. 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DC9F8F-A29F-4361-91EE-A894D626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270C05-7291-4211-B8D3-7E587728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88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Klage på muntlig eksamen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Kun adgang til å klage på formelle feil</a:t>
            </a:r>
          </a:p>
          <a:p>
            <a:r>
              <a:rPr lang="nb-NO"/>
              <a:t>Eksempler på formelle feil:</a:t>
            </a:r>
          </a:p>
          <a:p>
            <a:pPr lvl="1"/>
            <a:r>
              <a:rPr lang="nb-NO"/>
              <a:t>Tid </a:t>
            </a:r>
          </a:p>
          <a:p>
            <a:pPr lvl="1"/>
            <a:r>
              <a:rPr lang="nb-NO"/>
              <a:t>Informasjon</a:t>
            </a:r>
          </a:p>
          <a:p>
            <a:pPr lvl="1"/>
            <a:r>
              <a:rPr lang="nb-NO"/>
              <a:t>Brudd på lovverk rundt eksamen</a:t>
            </a:r>
          </a:p>
          <a:p>
            <a:pPr lvl="1"/>
            <a:r>
              <a:rPr lang="nb-NO"/>
              <a:t>For sen beskjed om fag (OBS! Elevens ansvar å være til stede på kunngjøringen)</a:t>
            </a:r>
          </a:p>
          <a:p>
            <a:r>
              <a:rPr lang="nb-NO"/>
              <a:t>Skjema må fylles ut på kontoret etter samtale med rektor eller trinnansvarlig for 10.trinn rett etter gjennomført eksamen</a:t>
            </a:r>
          </a:p>
        </p:txBody>
      </p:sp>
    </p:spTree>
    <p:extLst>
      <p:ext uri="{BB962C8B-B14F-4D97-AF65-F5344CB8AC3E}">
        <p14:creationId xmlns:p14="http://schemas.microsoft.com/office/powerpoint/2010/main" val="414160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Kunngjøring av standpunkt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Kunngjøring av standpunktkarakterer i alle fag elevene kan komme opp til muntlig eksamen skjer 2. juni</a:t>
            </a:r>
          </a:p>
          <a:p>
            <a:r>
              <a:rPr lang="nb-NO"/>
              <a:t>Kunngjøring av standpunktkarakterer i øvrige fag skjer 17.juni</a:t>
            </a:r>
          </a:p>
          <a:p>
            <a:r>
              <a:rPr lang="nb-NO"/>
              <a:t>Klageretten løper fra dette tidspunktet</a:t>
            </a:r>
          </a:p>
        </p:txBody>
      </p:sp>
    </p:spTree>
    <p:extLst>
      <p:ext uri="{BB962C8B-B14F-4D97-AF65-F5344CB8AC3E}">
        <p14:creationId xmlns:p14="http://schemas.microsoft.com/office/powerpoint/2010/main" val="261369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Standpunktkarakterer våren 2025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God dialog med faglærer i vårsemesteret</a:t>
            </a:r>
          </a:p>
          <a:p>
            <a:pPr marL="0" indent="0">
              <a:buNone/>
            </a:pPr>
            <a:endParaRPr lang="nb-NO"/>
          </a:p>
          <a:p>
            <a:pPr lvl="1"/>
            <a:r>
              <a:rPr lang="nb-NO"/>
              <a:t>Hva er kompetansemålene i faget?</a:t>
            </a:r>
          </a:p>
          <a:p>
            <a:pPr lvl="1"/>
            <a:r>
              <a:rPr lang="nb-NO"/>
              <a:t>Hvilke vurderingssituasjoner gjenstår?</a:t>
            </a:r>
          </a:p>
          <a:p>
            <a:pPr lvl="1"/>
            <a:r>
              <a:rPr lang="nb-NO"/>
              <a:t>Gode </a:t>
            </a:r>
            <a:r>
              <a:rPr lang="nb-NO" err="1"/>
              <a:t>fremovermeldinger</a:t>
            </a:r>
            <a:r>
              <a:rPr lang="nb-NO"/>
              <a:t> til elevene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55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Agenda: </a:t>
            </a:r>
          </a:p>
        </p:txBody>
      </p:sp>
      <p:sp>
        <p:nvSpPr>
          <p:cNvPr id="6" name="Undertitte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Eksamensinformasjon v/assisterende rektor Pål Andre Reis</a:t>
            </a:r>
          </a:p>
          <a:p>
            <a:r>
              <a:rPr lang="nb-NO"/>
              <a:t>Informasjon om innsøking til VGS v/rådgiver Nihada Keranovic</a:t>
            </a:r>
          </a:p>
          <a:p>
            <a:r>
              <a:rPr lang="nb-NO"/>
              <a:t>Om vitnemålsutdeling og avslutning</a:t>
            </a:r>
          </a:p>
        </p:txBody>
      </p:sp>
    </p:spTree>
    <p:extLst>
      <p:ext uri="{BB962C8B-B14F-4D97-AF65-F5344CB8AC3E}">
        <p14:creationId xmlns:p14="http://schemas.microsoft.com/office/powerpoint/2010/main" val="61447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b-NO" sz="4000"/>
              <a:t>Klage på standpunktkarakter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Viktig: Du klager ikke på selve karakteren, men hvordan karakteren er satt</a:t>
            </a:r>
          </a:p>
          <a:p>
            <a:r>
              <a:rPr lang="nb-NO"/>
              <a:t>Snakk med faglærer og rektor før du klager. Mange misforståelser kan unngås da</a:t>
            </a:r>
          </a:p>
          <a:p>
            <a:pPr marL="0" indent="0">
              <a:buNone/>
            </a:pPr>
            <a:r>
              <a:rPr lang="nb-NO"/>
              <a:t>Hvis dere ønsker å klage, vil dere få en samtale med faglærer der læreren forklarer hvorfor den aktuelle karakter er satt. </a:t>
            </a:r>
          </a:p>
          <a:p>
            <a:r>
              <a:rPr lang="nb-NO"/>
              <a:t>Klageadgang på </a:t>
            </a:r>
            <a:r>
              <a:rPr lang="nb-NO">
                <a:hlinkClick r:id="rId2"/>
              </a:rPr>
              <a:t>standpunkt</a:t>
            </a:r>
            <a:r>
              <a:rPr lang="nb-NO"/>
              <a:t> (Lenke til statsforvalter)</a:t>
            </a:r>
          </a:p>
          <a:p>
            <a:r>
              <a:rPr lang="nb-NO"/>
              <a:t>Klageadgang på </a:t>
            </a:r>
            <a:r>
              <a:rPr lang="nb-NO">
                <a:hlinkClick r:id="rId3"/>
              </a:rPr>
              <a:t>eksamenskarakterer</a:t>
            </a:r>
            <a:r>
              <a:rPr lang="nb-NO"/>
              <a:t> (Lenke til statsforvalter)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4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10340848" cy="1311999"/>
          </a:xfrm>
          <a:solidFill>
            <a:schemeClr val="accent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Klage på resultat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2032001"/>
            <a:ext cx="10340848" cy="4060824"/>
          </a:xfrm>
        </p:spPr>
        <p:txBody>
          <a:bodyPr/>
          <a:lstStyle/>
          <a:p>
            <a:endParaRPr lang="nb-NO" i="1"/>
          </a:p>
          <a:p>
            <a:r>
              <a:rPr lang="nb-NO" i="1"/>
              <a:t>Uansett hva slags klage man leverer inn, kan resultatet av behandlingen bli at karakteren går opp eller blir stående.</a:t>
            </a:r>
          </a:p>
          <a:p>
            <a:r>
              <a:rPr lang="nb-NO" sz="1800" b="0" i="0" u="none" strike="noStrike" baseline="0">
                <a:solidFill>
                  <a:srgbClr val="000000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Det er nytt at skolen selv kan endre vedtaket sitt til gunst for eleven, dersom skolen er enig i klagen. At skolen kan endre vedtaket til gunst, innebærer at skolen selv kan sette opp karakteren. Skolen skal da ikke sende saken til klageinstansen.</a:t>
            </a:r>
          </a:p>
          <a:p>
            <a:r>
              <a:rPr lang="nb-NO" sz="1800" b="0" i="0" u="none" strike="noStrike" baseline="0">
                <a:solidFill>
                  <a:srgbClr val="000000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Skolen kan ikke endre vedtaket til ugunst, det vil si sette karakteren ned.</a:t>
            </a:r>
          </a:p>
          <a:p>
            <a:r>
              <a:rPr lang="nb-NO" sz="1800" b="0" i="0" u="none" strike="noStrike" baseline="0">
                <a:solidFill>
                  <a:srgbClr val="000000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Dersom skolen velger å sette karakteren opp, er dette et nytt vedtak. Vedtaket skal begrunnes, og eleven får ny rett til å klage. 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36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54D456B-4D54-F4AB-CB91-DD8788ED47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B6C7F41-64AE-87E7-1128-3BC7FD6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339268-E79F-1E7F-6273-3A8FA1F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F72DC86-D222-7797-E657-86274F61A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Innsøking til videregående opplæring</a:t>
            </a:r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CCB95F82-C2B1-AB1F-63FA-B5B40E632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3691"/>
            <a:ext cx="6094063" cy="3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2AA7F-E953-F20F-D478-6A7BB9FE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 OPPLÆRINGSLOV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853962-B070-A2C5-FFB7-75148C26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u="sng"/>
              <a:t>HOVEDPUNKTER VGO:</a:t>
            </a:r>
          </a:p>
          <a:p>
            <a:pPr marL="215900" indent="-215900">
              <a:buFont typeface="Arial"/>
              <a:buChar char="•"/>
            </a:pPr>
            <a:r>
              <a:rPr lang="nb-NO"/>
              <a:t>Utvidet rett til videregående opplæring - frem til oppnådd studie- eller yrkeskompetanse</a:t>
            </a:r>
          </a:p>
          <a:p>
            <a:pPr marL="215900" indent="-215900">
              <a:buFont typeface="Arial"/>
              <a:buChar char="•"/>
            </a:pPr>
            <a:r>
              <a:rPr lang="nb-NO"/>
              <a:t>Utvidet rett til omvalg</a:t>
            </a:r>
          </a:p>
          <a:p>
            <a:pPr marL="215900" indent="-215900">
              <a:buFont typeface="Arial"/>
              <a:buChar char="•"/>
            </a:pPr>
            <a:r>
              <a:rPr lang="nb-NO"/>
              <a:t>Rett til yrkesfaglig re kvalifisering – rett til opplæring til ny sluttkompetanse innen et yrkesfag </a:t>
            </a:r>
          </a:p>
          <a:p>
            <a:pPr marL="0" indent="0">
              <a:buNone/>
            </a:pPr>
            <a:endParaRPr lang="nb-NO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>
                <a:ea typeface="+mn-lt"/>
                <a:cs typeface="+mn-lt"/>
                <a:hlinkClick r:id="rId2"/>
              </a:rPr>
              <a:t>Hva er nytt i ny opplæringslov? | udir.no</a:t>
            </a: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7251E4-37E8-13EC-9FE4-EFE12F4E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1287DF5-2A22-4E79-F3ED-C21BEEEE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52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2A8768-74BD-27D5-7C2D-9C3053FB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søke?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6EB8D0-3EB4-CF31-09A3-CCE291F314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5900" indent="-215900"/>
            <a:r>
              <a:rPr lang="nb-NO"/>
              <a:t>VIGO-portalen</a:t>
            </a:r>
          </a:p>
          <a:p>
            <a:pPr marL="215900" indent="-215900"/>
            <a:r>
              <a:rPr lang="nb-NO" err="1"/>
              <a:t>MinID</a:t>
            </a:r>
            <a:r>
              <a:rPr lang="nb-NO"/>
              <a:t> eller </a:t>
            </a:r>
            <a:r>
              <a:rPr lang="nb-NO" err="1"/>
              <a:t>BankID</a:t>
            </a:r>
            <a:endParaRPr lang="nb-NO"/>
          </a:p>
          <a:p>
            <a:pPr marL="215900" indent="-215900"/>
            <a:r>
              <a:rPr lang="nb-NO"/>
              <a:t>Tre utdanningsprogram</a:t>
            </a:r>
          </a:p>
          <a:p>
            <a:pPr marL="215900" indent="-215900"/>
            <a:r>
              <a:rPr lang="nb-NO"/>
              <a:t>Én til seks skoler til hvert </a:t>
            </a:r>
            <a:r>
              <a:rPr lang="nb-NO" err="1"/>
              <a:t>utd.prg</a:t>
            </a:r>
            <a:r>
              <a:rPr lang="nb-NO"/>
              <a:t>.</a:t>
            </a:r>
          </a:p>
          <a:p>
            <a:pPr marL="215900" indent="-215900"/>
            <a:r>
              <a:rPr lang="nb-NO"/>
              <a:t>Tilleggsinformasjon</a:t>
            </a:r>
          </a:p>
          <a:p>
            <a:pPr marL="215900" indent="-215900"/>
            <a:r>
              <a:rPr lang="nb-NO" b="1"/>
              <a:t>Frist 3.mars 2025</a:t>
            </a:r>
          </a:p>
          <a:p>
            <a:pPr marL="215900" indent="-215900"/>
            <a:r>
              <a:rPr lang="nb-NO"/>
              <a:t>Karakterbasert inntak</a:t>
            </a:r>
          </a:p>
          <a:p>
            <a:pPr marL="215900" indent="-215900"/>
            <a:r>
              <a:rPr lang="nb-NO"/>
              <a:t>Nedre poenggrense</a:t>
            </a:r>
          </a:p>
          <a:p>
            <a:pPr marL="0" indent="0">
              <a:buNone/>
            </a:pPr>
            <a:endParaRPr lang="nb-NO"/>
          </a:p>
          <a:p>
            <a:pPr marL="215900" indent="-215900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2C127A-7232-53C8-1352-49930C5D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74EF65-3291-8B11-E73B-66417F6F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pic>
        <p:nvPicPr>
          <p:cNvPr id="4" name="Plassholder for innhold 3" descr="Et bilde som inneholder tekst, Menneskeansikt, klær, smil&#10;&#10;Innhold generert av kunstig intelligens kan være feil.">
            <a:extLst>
              <a:ext uri="{FF2B5EF4-FFF2-40B4-BE49-F238E27FC236}">
                <a16:creationId xmlns:a16="http://schemas.microsoft.com/office/drawing/2014/main" id="{CA77DCE3-CE9B-5377-0F1F-CEC4056EF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0805" y="2603838"/>
            <a:ext cx="6663069" cy="2686777"/>
          </a:xfrm>
        </p:spPr>
      </p:pic>
    </p:spTree>
    <p:extLst>
      <p:ext uri="{BB962C8B-B14F-4D97-AF65-F5344CB8AC3E}">
        <p14:creationId xmlns:p14="http://schemas.microsoft.com/office/powerpoint/2010/main" val="269469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69C44D-2BE5-3397-0229-13ABA054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646455"/>
          </a:xfrm>
        </p:spPr>
        <p:txBody>
          <a:bodyPr>
            <a:normAutofit/>
          </a:bodyPr>
          <a:lstStyle/>
          <a:p>
            <a:r>
              <a:rPr lang="nb-NO" sz="2400"/>
              <a:t>Hvordan holde seg oppdatert?</a:t>
            </a:r>
          </a:p>
        </p:txBody>
      </p:sp>
      <p:pic>
        <p:nvPicPr>
          <p:cNvPr id="8" name="Plassholder for innhold 7" descr="Et bilde som inneholder tekst&#10;&#10;Automatisk generert beskrivelse">
            <a:extLst>
              <a:ext uri="{FF2B5EF4-FFF2-40B4-BE49-F238E27FC236}">
                <a16:creationId xmlns:a16="http://schemas.microsoft.com/office/drawing/2014/main" id="{027CAF54-963C-B8A0-91D2-C1CF44819F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325" y="3063745"/>
            <a:ext cx="2794087" cy="2537487"/>
          </a:xfrm>
        </p:spPr>
      </p:pic>
      <p:pic>
        <p:nvPicPr>
          <p:cNvPr id="9" name="Plassholder for innhold 8" descr="Et bilde som inneholder tekst, klær, skjermbilde, person&#10;&#10;Innhold generert av kunstig intelligens kan være feil.">
            <a:extLst>
              <a:ext uri="{FF2B5EF4-FFF2-40B4-BE49-F238E27FC236}">
                <a16:creationId xmlns:a16="http://schemas.microsoft.com/office/drawing/2014/main" id="{B46161FB-9D21-509A-D22E-18A23639CE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21094" y="2417823"/>
            <a:ext cx="3109384" cy="3877561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71EF11-A6C0-227C-25DD-BBB5347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27.01.2025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FE1934-FCA0-D536-005B-61874EA6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25</a:t>
            </a:fld>
            <a:endParaRPr lang="nb-NO"/>
          </a:p>
        </p:txBody>
      </p:sp>
      <p:pic>
        <p:nvPicPr>
          <p:cNvPr id="10" name="Plassholder for innhold 9" descr="Åpen Dag 2025 | BI">
            <a:extLst>
              <a:ext uri="{FF2B5EF4-FFF2-40B4-BE49-F238E27FC236}">
                <a16:creationId xmlns:a16="http://schemas.microsoft.com/office/drawing/2014/main" id="{1D5A9B9A-3360-2984-4F10-DD84FCFFD3B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7836495" y="3424309"/>
            <a:ext cx="3795217" cy="2182893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87B0C87-9FF3-0AB9-79F9-290CFF438D7D}"/>
              </a:ext>
            </a:extLst>
          </p:cNvPr>
          <p:cNvSpPr txBox="1"/>
          <p:nvPr/>
        </p:nvSpPr>
        <p:spPr>
          <a:xfrm>
            <a:off x="798654" y="2419109"/>
            <a:ext cx="29457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hlinkClick r:id="rId5"/>
              </a:rPr>
              <a:t>Videregående opplæring - vilbli.no</a:t>
            </a:r>
            <a:endParaRPr lang="en-US" sz="1200" b="1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3ECCD1-2DF7-4848-4D06-0438A00D3142}"/>
              </a:ext>
            </a:extLst>
          </p:cNvPr>
          <p:cNvSpPr txBox="1"/>
          <p:nvPr/>
        </p:nvSpPr>
        <p:spPr>
          <a:xfrm>
            <a:off x="7906989" y="2559082"/>
            <a:ext cx="35823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hlinkClick r:id="rId6"/>
              </a:rPr>
              <a:t>Åpen dag videregående skole - Søke videregående skole - Oslo kommune</a:t>
            </a:r>
            <a:endParaRPr lang="en-US" sz="1200" b="1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07F983D-7C9F-D718-4812-CA15F64680A1}"/>
              </a:ext>
            </a:extLst>
          </p:cNvPr>
          <p:cNvSpPr txBox="1"/>
          <p:nvPr/>
        </p:nvSpPr>
        <p:spPr>
          <a:xfrm>
            <a:off x="4261413" y="193683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b="1" u="sng">
                <a:cs typeface="Segoe UI"/>
                <a:hlinkClick r:id="rId7"/>
              </a:rPr>
              <a:t>vgs.osloskolen.no</a:t>
            </a:r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340628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0F7A98B-9FB8-5233-A19A-C489C19C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27.01.2025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A0E4C98-2D2B-707A-1CA2-9B1E04CD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26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535FC9-AB62-22E4-CCAB-9B41D931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7"/>
            <a:ext cx="12192000" cy="68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2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tekst, himmel, konstruksjon, vindu&#10;&#10;Innhold generert av kunstig intelligens kan være feil.">
            <a:extLst>
              <a:ext uri="{FF2B5EF4-FFF2-40B4-BE49-F238E27FC236}">
                <a16:creationId xmlns:a16="http://schemas.microsoft.com/office/drawing/2014/main" id="{D606F0ED-A44F-6EF9-4E27-19F68158B74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0"/>
          <a:stretch/>
        </p:blipFill>
        <p:spPr>
          <a:xfrm>
            <a:off x="20" y="-66665"/>
            <a:ext cx="12193180" cy="6857990"/>
          </a:xfrm>
          <a:noFill/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7A69E3-6E01-F1D4-7AFD-0F81E898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D617A1-83E2-5344-8976-17361E42FD8B}" type="datetime1">
              <a:rPr lang="nb-NO" smtClean="0"/>
              <a:pPr>
                <a:spcAft>
                  <a:spcPts val="600"/>
                </a:spcAft>
              </a:pPr>
              <a:t>27.01.2025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01048C-8DE4-B510-5D33-783FC652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97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1E8FF0-0349-6C84-1FA9-1969AFE5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Spesielle tilbud i Osloskolen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69DF260-98CA-6E39-29D3-B692F8928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 vert="horz" lIns="0" tIns="0" rIns="0" bIns="0" rtlCol="0" anchor="t">
            <a:normAutofit/>
          </a:bodyPr>
          <a:lstStyle/>
          <a:p>
            <a:endParaRPr lang="nb-NO" b="0" i="0" kern="1200"/>
          </a:p>
          <a:p>
            <a:endParaRPr lang="nb-NO" b="0" i="0" kern="1200"/>
          </a:p>
          <a:p>
            <a:endParaRPr lang="nb-NO" b="0" i="0" kern="1200"/>
          </a:p>
          <a:p>
            <a:endParaRPr lang="nb-NO" b="0" i="0" kern="1200"/>
          </a:p>
          <a:p>
            <a:endParaRPr lang="nb-NO" b="0" i="0" kern="1200"/>
          </a:p>
          <a:p>
            <a:endParaRPr lang="nb-NO" b="0" i="0" kern="1200"/>
          </a:p>
          <a:p>
            <a:endParaRPr lang="nb-NO" b="0" i="0" kern="12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E32BE9-BA08-AB71-02F3-F26D2402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176C9F-9C1B-161A-6894-306E4A59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28</a:t>
            </a:fld>
            <a:endParaRPr lang="nb-NO"/>
          </a:p>
        </p:txBody>
      </p:sp>
      <p:graphicFrame>
        <p:nvGraphicFramePr>
          <p:cNvPr id="9" name="TekstSylinder 2">
            <a:extLst>
              <a:ext uri="{FF2B5EF4-FFF2-40B4-BE49-F238E27FC236}">
                <a16:creationId xmlns:a16="http://schemas.microsoft.com/office/drawing/2014/main" id="{3CBBD5A4-7D82-ADFF-2E6B-F606894F3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658321"/>
              </p:ext>
            </p:extLst>
          </p:nvPr>
        </p:nvGraphicFramePr>
        <p:xfrm>
          <a:off x="3143885" y="1808480"/>
          <a:ext cx="5181600" cy="40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96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CA891-B1E2-3D6B-8968-03622E37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 anchor="t">
            <a:normAutofit/>
          </a:bodyPr>
          <a:lstStyle/>
          <a:p>
            <a:r>
              <a:rPr lang="nb-NO"/>
              <a:t>Spesielle tilbud i Osloskolen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FAE4CE-9C7B-8939-6ECE-2BE6C700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B0F9EB-1843-CF48-2A32-7A4AB9B4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29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39DF5BFC-C4BB-E2B3-A3B3-0D4779A6F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203620"/>
              </p:ext>
            </p:extLst>
          </p:nvPr>
        </p:nvGraphicFramePr>
        <p:xfrm>
          <a:off x="695326" y="1869441"/>
          <a:ext cx="9583738" cy="406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96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Våren 2025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Innsøking </a:t>
            </a:r>
            <a:r>
              <a:rPr lang="nb-NO" err="1"/>
              <a:t>vgs</a:t>
            </a:r>
            <a:r>
              <a:rPr lang="nb-NO"/>
              <a:t> 1. mars</a:t>
            </a:r>
          </a:p>
          <a:p>
            <a:r>
              <a:rPr lang="nb-NO"/>
              <a:t>Prøvemuntlig  i uke 12 – vi øver på formen muntlig eksamen</a:t>
            </a:r>
          </a:p>
          <a:p>
            <a:r>
              <a:rPr lang="nb-NO"/>
              <a:t>Heldagsprøver på våren – vi øver på formen skriftlig eksamen</a:t>
            </a:r>
          </a:p>
          <a:p>
            <a:pPr marL="0" indent="0">
              <a:buNone/>
            </a:pPr>
            <a:endParaRPr lang="nb-NO"/>
          </a:p>
          <a:p>
            <a:pPr lvl="1"/>
            <a:r>
              <a:rPr lang="nb-NO"/>
              <a:t>Norsk sidemål 3. april</a:t>
            </a:r>
          </a:p>
          <a:p>
            <a:pPr lvl="1"/>
            <a:r>
              <a:rPr lang="nb-NO"/>
              <a:t>Engelsk 8. april</a:t>
            </a:r>
          </a:p>
          <a:p>
            <a:pPr lvl="1"/>
            <a:r>
              <a:rPr lang="nb-NO"/>
              <a:t>Matematikk 25. april</a:t>
            </a:r>
          </a:p>
          <a:p>
            <a:pPr lvl="1"/>
            <a:r>
              <a:rPr lang="nb-NO"/>
              <a:t>Norsk hovedmål 30. april </a:t>
            </a:r>
          </a:p>
          <a:p>
            <a:pPr marL="216000" lvl="1" indent="0">
              <a:buNone/>
            </a:pPr>
            <a:endParaRPr lang="nb-NO"/>
          </a:p>
          <a:p>
            <a:pPr marL="216000" lvl="1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054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9113F-729A-BB94-20FE-CF247833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Viktige datoer i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367DF-68BC-4022-401E-CFAF41F3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432963"/>
          </a:xfrm>
        </p:spPr>
        <p:txBody>
          <a:bodyPr/>
          <a:lstStyle/>
          <a:p>
            <a:pPr marL="215900" indent="-215900"/>
            <a:r>
              <a:rPr lang="nb-NO" b="1"/>
              <a:t>3.mars </a:t>
            </a:r>
            <a:r>
              <a:rPr lang="nb-NO"/>
              <a:t>NB! Etter dette tidspunktet vil det ikke være mulig å registrere eller endre søknader</a:t>
            </a:r>
          </a:p>
          <a:p>
            <a:pPr marL="215900" indent="-215900"/>
            <a:r>
              <a:rPr lang="nb-NO" b="1"/>
              <a:t>16.juni </a:t>
            </a:r>
            <a:r>
              <a:rPr lang="nb-NO"/>
              <a:t>Innsendings frist for skjema om tilrettelegging</a:t>
            </a:r>
          </a:p>
          <a:p>
            <a:pPr marL="215900" indent="-215900"/>
            <a:r>
              <a:rPr lang="nb-NO" b="1"/>
              <a:t>Ca. 7.juli</a:t>
            </a:r>
            <a:r>
              <a:rPr lang="nb-NO"/>
              <a:t>  Første inntak er klart. 8. dagers svarfrist</a:t>
            </a:r>
          </a:p>
          <a:p>
            <a:pPr marL="215900" indent="-215900">
              <a:buChar char="•"/>
            </a:pPr>
            <a:r>
              <a:rPr lang="nb-NO" b="1"/>
              <a:t>Ca.11.august</a:t>
            </a:r>
            <a:r>
              <a:rPr lang="nb-NO"/>
              <a:t> Andre inntak er klart</a:t>
            </a:r>
          </a:p>
          <a:p>
            <a:pPr marL="215900" indent="-215900">
              <a:buChar char="•"/>
            </a:pPr>
            <a:r>
              <a:rPr lang="nb-NO"/>
              <a:t>18.august Skolestart. Tidspunkt for skolestart på skolens nettside</a:t>
            </a:r>
          </a:p>
          <a:p>
            <a:pPr marL="0" indent="0">
              <a:buNone/>
            </a:pPr>
            <a:r>
              <a:rPr lang="nb-NO" b="1"/>
              <a:t>NB! Hvis man ikke møter opp første skoledag mister man plass!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E4C13F-8269-8864-1E81-0EAAE6AE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F46042-C38F-0B2F-2AF8-9344EBDC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869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25223" y="496048"/>
            <a:ext cx="7907671" cy="778140"/>
          </a:xfrm>
        </p:spPr>
        <p:txBody>
          <a:bodyPr/>
          <a:lstStyle/>
          <a:p>
            <a:r>
              <a:rPr lang="nb-NO"/>
              <a:t>Om vitnemålsutdeling og avslutning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41560" y="1463058"/>
            <a:ext cx="9985973" cy="482929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b-NO"/>
              <a:t>Vitnemåltutsdeling torsdag 19.Juni klokken 17.00 10ABCD og 19.00 10EFGHI </a:t>
            </a:r>
          </a:p>
          <a:p>
            <a:r>
              <a:rPr lang="nb-NO"/>
              <a:t>      i gymsalen</a:t>
            </a:r>
          </a:p>
          <a:p>
            <a:endParaRPr lang="nb-NO"/>
          </a:p>
          <a:p>
            <a:pPr marL="285750" indent="-285750">
              <a:buFontTx/>
              <a:buChar char="-"/>
            </a:pPr>
            <a:r>
              <a:rPr lang="nb-NO"/>
              <a:t>Klassekontakter/foresatte har ansvar for eventuelle påfølgende arrangement</a:t>
            </a:r>
          </a:p>
          <a:p>
            <a:endParaRPr lang="nb-NO"/>
          </a:p>
          <a:p>
            <a:pPr marL="285750" indent="-285750">
              <a:buFontTx/>
              <a:buChar char="-"/>
            </a:pPr>
            <a:r>
              <a:rPr lang="nb-NO"/>
              <a:t>Skolen har ikke nok egnede rom for alle 9 klassene med foresatte, så dere må ta ansvar for å finne lokale selv. </a:t>
            </a:r>
          </a:p>
          <a:p>
            <a:pPr marL="285750" indent="-285750">
              <a:buFontTx/>
              <a:buChar char="-"/>
            </a:pPr>
            <a:r>
              <a:rPr lang="nb-NO"/>
              <a:t>Dersom det er ønskelig å bruke rom på skolen må dere ta kontakt med oss. Vi foreslår at elevene er i sine vanlige klasserom sammen med lærerne og noen få foresatte som kan rigge/organisere.</a:t>
            </a:r>
          </a:p>
          <a:p>
            <a:endParaRPr lang="nb-NO"/>
          </a:p>
          <a:p>
            <a:endParaRPr lang="nb-NO" b="1"/>
          </a:p>
          <a:p>
            <a:pPr marL="285750" indent="-285750">
              <a:buFontTx/>
              <a:buChar char="-"/>
            </a:pPr>
            <a:endParaRPr lang="nb-NO" b="1"/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12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Eksamensordning for grunnskolen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Alle elever blir trukket ut i et skriftlig eksamensfag (matematikk, norsk eller engelsk). Norsk har to eksamensdager, engelsk og matematikk har én. </a:t>
            </a:r>
          </a:p>
          <a:p>
            <a:r>
              <a:rPr lang="nb-NO"/>
              <a:t>Alle elever blir trukket ut i et muntlig eksamensfag (norsk, matematikk, engelsk, samfunnsfag, KRLE, naturfag eller språkfag)</a:t>
            </a:r>
          </a:p>
        </p:txBody>
      </p:sp>
    </p:spTree>
    <p:extLst>
      <p:ext uri="{BB962C8B-B14F-4D97-AF65-F5344CB8AC3E}">
        <p14:creationId xmlns:p14="http://schemas.microsoft.com/office/powerpoint/2010/main" val="15167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BB62C5-007A-4D9C-8D46-A119EFE1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16C30D-6D6C-4933-9E98-B886DFBB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734FA4D-7613-EDF0-22B2-95CDE6529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83" y="1213852"/>
            <a:ext cx="9263472" cy="5183743"/>
          </a:xfr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31037D4-0D2B-4F1E-C03D-12B4AC1D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Skriftlig eksamen våren 2025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455D3F4-3F0E-A047-3A28-8A480C612CEB}"/>
              </a:ext>
            </a:extLst>
          </p:cNvPr>
          <p:cNvSpPr txBox="1"/>
          <p:nvPr/>
        </p:nvSpPr>
        <p:spPr>
          <a:xfrm>
            <a:off x="9397498" y="2145671"/>
            <a:ext cx="263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Nytt dette skoleåret: Ingen obligatoriske forberedelsesdager til skriftlig eksamen</a:t>
            </a:r>
          </a:p>
        </p:txBody>
      </p:sp>
    </p:spTree>
    <p:extLst>
      <p:ext uri="{BB962C8B-B14F-4D97-AF65-F5344CB8AC3E}">
        <p14:creationId xmlns:p14="http://schemas.microsoft.com/office/powerpoint/2010/main" val="126100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6892" y="1190782"/>
            <a:ext cx="3686551" cy="547484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Ikke kom for sent!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Eleven får ikke tatt eksamen dersom man kommer etter kl. 10.00 </a:t>
            </a:r>
          </a:p>
          <a:p>
            <a:r>
              <a:rPr lang="nb-NO"/>
              <a:t>Elever som kommer for seint, men før </a:t>
            </a:r>
            <a:r>
              <a:rPr lang="nb-NO" err="1"/>
              <a:t>kl</a:t>
            </a:r>
            <a:r>
              <a:rPr lang="nb-NO"/>
              <a:t> 10.00 får ikke tilbake/ekstra tid</a:t>
            </a:r>
          </a:p>
          <a:p>
            <a:r>
              <a:rPr lang="nb-NO"/>
              <a:t>Oppmøte </a:t>
            </a:r>
            <a:r>
              <a:rPr lang="nb-NO" b="1" u="sng"/>
              <a:t>senest</a:t>
            </a:r>
            <a:r>
              <a:rPr lang="nb-NO"/>
              <a:t> kl. 08.30  i eksamenslokalet for å begynne pålogging. Hvis man kommer etter kl.09.00 må man inn til rektor som avgjør om dere får lov til å ta eksamen eller ikke.</a:t>
            </a:r>
          </a:p>
          <a:p>
            <a:r>
              <a:rPr lang="nb-NO"/>
              <a:t>Man kan ikke levere eksamen eller forlate eksamenslokalet før kl. 10.00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Hvis jeg blir syk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Foresatte gir beskjed til kontoret så raskt som mulig </a:t>
            </a:r>
          </a:p>
          <a:p>
            <a:r>
              <a:rPr lang="nb-NO"/>
              <a:t>Fraværet må dokumenteres med legeerklæring så raskt som mulig</a:t>
            </a:r>
          </a:p>
        </p:txBody>
      </p:sp>
    </p:spTree>
    <p:extLst>
      <p:ext uri="{BB962C8B-B14F-4D97-AF65-F5344CB8AC3E}">
        <p14:creationId xmlns:p14="http://schemas.microsoft.com/office/powerpoint/2010/main" val="174143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b-NO"/>
              <a:t>Tilrettelegging til eksamen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2032000"/>
            <a:ext cx="9596277" cy="4018995"/>
          </a:xfrm>
        </p:spPr>
        <p:txBody>
          <a:bodyPr/>
          <a:lstStyle/>
          <a:p>
            <a:r>
              <a:rPr lang="nb-NO"/>
              <a:t>Dersom du har behov for tilrettelegginger til eksamen, for eksempel ekstra tid, ta kontakt med rektor, sosiallærer Anne eller trinnleder Pål</a:t>
            </a:r>
          </a:p>
          <a:p>
            <a:r>
              <a:rPr lang="nb-NO"/>
              <a:t>Frist for å få innvilget tilrettelegginger av rektor på eksamen er 15. februar</a:t>
            </a:r>
          </a:p>
          <a:p>
            <a:r>
              <a:rPr lang="nb-NO"/>
              <a:t>Husk: legeerklæringer må være fra dette skoleåret!</a:t>
            </a:r>
          </a:p>
          <a:p>
            <a:r>
              <a:rPr lang="nb-NO" sz="2000" b="0" i="0" u="none" strike="noStrike" baseline="0">
                <a:solidFill>
                  <a:srgbClr val="000000"/>
                </a:solidFill>
                <a:latin typeface="Oslo Sans Office" panose="02000000000000000000" pitchFamily="2" charset="0"/>
              </a:rPr>
              <a:t>Elektronisk søknad ligger på Oslo kommunes hjemmeside her:</a:t>
            </a:r>
          </a:p>
          <a:p>
            <a:r>
              <a:rPr lang="nb-NO" sz="2000" b="0" i="0" u="none" strike="noStrike" baseline="0">
                <a:solidFill>
                  <a:srgbClr val="000000"/>
                </a:solidFill>
                <a:latin typeface="Oslo Sans Office" panose="02000000000000000000" pitchFamily="2" charset="0"/>
                <a:hlinkClick r:id="rId2"/>
              </a:rPr>
              <a:t>https://www.oslo.kommune.no/skole-og-utdanning/eksamen-og-elevvurdering/eksamen/sarskilt-tilrettelegging-av-eksamen/</a:t>
            </a:r>
            <a:endParaRPr lang="nb-NO" sz="2000" b="0" i="0" u="none" strike="noStrike" baseline="0">
              <a:solidFill>
                <a:srgbClr val="000000"/>
              </a:solidFill>
              <a:latin typeface="Oslo Sans Office" panose="02000000000000000000" pitchFamily="2" charset="0"/>
            </a:endParaRP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12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E5BE84-ADB5-44F6-9BA6-E4784A581C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Hva kan man søke om?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BC1597-17BF-4356-9FAB-E7A68C7B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D85E2F-740E-4C26-A0FB-1A22F910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92C0558-03C2-4855-8601-A1A4CBBC602C}"/>
              </a:ext>
            </a:extLst>
          </p:cNvPr>
          <p:cNvSpPr txBox="1"/>
          <p:nvPr/>
        </p:nvSpPr>
        <p:spPr>
          <a:xfrm>
            <a:off x="1938781" y="2302233"/>
            <a:ext cx="77846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>
                <a:solidFill>
                  <a:srgbClr val="000000"/>
                </a:solidFill>
                <a:latin typeface="7"/>
              </a:rPr>
              <a:t>-    </a:t>
            </a:r>
            <a:r>
              <a:rPr lang="nb-NO" sz="2000">
                <a:solidFill>
                  <a:srgbClr val="000000"/>
                </a:solidFill>
                <a:latin typeface="7"/>
              </a:rPr>
              <a:t>Utvidet tid</a:t>
            </a:r>
          </a:p>
          <a:p>
            <a:pPr marL="285750" indent="-285750">
              <a:buFontTx/>
              <a:buChar char="-"/>
            </a:pPr>
            <a:r>
              <a:rPr lang="nb-NO" sz="2000">
                <a:solidFill>
                  <a:srgbClr val="000000"/>
                </a:solidFill>
                <a:latin typeface="7"/>
              </a:rPr>
              <a:t>F</a:t>
            </a:r>
            <a:r>
              <a:rPr lang="nb-NO" sz="2000" b="0" i="0" u="none" strike="noStrike" baseline="0">
                <a:solidFill>
                  <a:srgbClr val="000000"/>
                </a:solidFill>
                <a:latin typeface="7"/>
              </a:rPr>
              <a:t>å lest opp oppgaveteksten</a:t>
            </a:r>
          </a:p>
          <a:p>
            <a:pPr marL="285750" indent="-285750">
              <a:buFontTx/>
              <a:buChar char="-"/>
            </a:pPr>
            <a:r>
              <a:rPr lang="nb-NO" sz="2000">
                <a:solidFill>
                  <a:srgbClr val="000000"/>
                </a:solidFill>
                <a:latin typeface="7"/>
              </a:rPr>
              <a:t>Få oppgaven på tegnspråk eller punktskrift</a:t>
            </a:r>
          </a:p>
          <a:p>
            <a:pPr marL="285750" indent="-285750">
              <a:buFontTx/>
              <a:buChar char="-"/>
            </a:pPr>
            <a:r>
              <a:rPr lang="nb-NO" sz="2000" b="0" i="0" u="none" strike="noStrike" baseline="0">
                <a:solidFill>
                  <a:srgbClr val="000000"/>
                </a:solidFill>
                <a:latin typeface="7"/>
              </a:rPr>
              <a:t>Få tale til tekst-program</a:t>
            </a:r>
          </a:p>
          <a:p>
            <a:pPr marL="285750" indent="-285750">
              <a:buFontTx/>
              <a:buChar char="-"/>
            </a:pPr>
            <a:r>
              <a:rPr lang="nb-NO" sz="2000">
                <a:solidFill>
                  <a:srgbClr val="000000"/>
                </a:solidFill>
                <a:latin typeface="7"/>
              </a:rPr>
              <a:t>Skrivehjelp</a:t>
            </a:r>
          </a:p>
          <a:p>
            <a:pPr marL="285750" indent="-285750">
              <a:buFontTx/>
              <a:buChar char="-"/>
            </a:pPr>
            <a:r>
              <a:rPr lang="nb-NO" sz="2000">
                <a:solidFill>
                  <a:srgbClr val="000000"/>
                </a:solidFill>
                <a:latin typeface="7"/>
              </a:rPr>
              <a:t>Ekstra belysning</a:t>
            </a:r>
          </a:p>
          <a:p>
            <a:pPr marL="285750" indent="-285750">
              <a:buFontTx/>
              <a:buChar char="-"/>
            </a:pPr>
            <a:r>
              <a:rPr lang="nb-NO" sz="2000" b="0" i="0" u="none" strike="noStrike" baseline="0">
                <a:solidFill>
                  <a:srgbClr val="000000"/>
                </a:solidFill>
                <a:latin typeface="7"/>
              </a:rPr>
              <a:t>Even</a:t>
            </a:r>
            <a:r>
              <a:rPr lang="nb-NO" sz="2000">
                <a:solidFill>
                  <a:srgbClr val="000000"/>
                </a:solidFill>
                <a:latin typeface="7"/>
              </a:rPr>
              <a:t>tuelt andre liknende tiltak</a:t>
            </a:r>
            <a:endParaRPr lang="nb-NO" sz="2000" b="0" i="0" u="none" strike="noStrike" baseline="0">
              <a:solidFill>
                <a:srgbClr val="000000"/>
              </a:solidFill>
              <a:latin typeface="7"/>
            </a:endParaRPr>
          </a:p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601488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rød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rød.pptx" id="{C54F602B-321A-4DBA-9EE4-59B51B4704CB}" vid="{0F32EAA6-2181-495D-BFD9-150042DB70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38ac59-7677-4a54-b22a-7872fb007b6c">
      <Terms xmlns="http://schemas.microsoft.com/office/infopath/2007/PartnerControls"/>
    </lcf76f155ced4ddcb4097134ff3c332f>
    <TaxCatchAll xmlns="c0694d86-236a-43db-9e98-abef61913f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F9967582C73D4BA9C2642F961F0ED4" ma:contentTypeVersion="" ma:contentTypeDescription="Opprett et nytt dokument." ma:contentTypeScope="" ma:versionID="8896295ae147c6f038bbcca56b8b7a75">
  <xsd:schema xmlns:xsd="http://www.w3.org/2001/XMLSchema" xmlns:xs="http://www.w3.org/2001/XMLSchema" xmlns:p="http://schemas.microsoft.com/office/2006/metadata/properties" xmlns:ns2="0b38ac59-7677-4a54-b22a-7872fb007b6c" xmlns:ns3="c0694d86-236a-43db-9e98-abef61913f47" targetNamespace="http://schemas.microsoft.com/office/2006/metadata/properties" ma:root="true" ma:fieldsID="8f8d8e8fafe7badd0709d102514cd521" ns2:_="" ns3:_="">
    <xsd:import namespace="0b38ac59-7677-4a54-b22a-7872fb007b6c"/>
    <xsd:import namespace="c0694d86-236a-43db-9e98-abef61913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8ac59-7677-4a54-b22a-7872fb00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94d86-236a-43db-9e98-abef61913f4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bf638f-6571-4673-a553-8413ac13ff58}" ma:internalName="TaxCatchAll" ma:showField="CatchAllData" ma:web="c0694d86-236a-43db-9e98-abef61913f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F9E95-B7F5-434E-A5EE-89A9ED94C140}">
  <ds:schemaRefs>
    <ds:schemaRef ds:uri="0b38ac59-7677-4a54-b22a-7872fb007b6c"/>
    <ds:schemaRef ds:uri="c0694d86-236a-43db-9e98-abef61913f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07639D-D5C0-460E-AA09-4A729F3E2FBE}">
  <ds:schemaRefs>
    <ds:schemaRef ds:uri="0b38ac59-7677-4a54-b22a-7872fb007b6c"/>
    <ds:schemaRef ds:uri="c0694d86-236a-43db-9e98-abef61913f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7D2754-C915-4DE4-BA3B-B56787C44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Oslo_2019-enkel_rød</Template>
  <Application>Microsoft Office PowerPoint</Application>
  <PresentationFormat>Widescreen</PresentationFormat>
  <Slides>31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Oslo_2019_enkel_rød</vt:lpstr>
      <vt:lpstr>Velkommen til informasjonsmøte om eksamen og innsøking til VGS</vt:lpstr>
      <vt:lpstr>Agenda: </vt:lpstr>
      <vt:lpstr>Våren 2025</vt:lpstr>
      <vt:lpstr>Eksamensordning for grunnskolen</vt:lpstr>
      <vt:lpstr>Skriftlig eksamen våren 2025</vt:lpstr>
      <vt:lpstr>Ikke kom for sent! </vt:lpstr>
      <vt:lpstr>Hvis jeg blir syk</vt:lpstr>
      <vt:lpstr>Tilrettelegging til eksamen </vt:lpstr>
      <vt:lpstr>Hva kan man søke om?</vt:lpstr>
      <vt:lpstr>Regler på eksamen - Hva er juks?</vt:lpstr>
      <vt:lpstr>Konsekvenser av juks</vt:lpstr>
      <vt:lpstr>Informasjon om eksamensresultat</vt:lpstr>
      <vt:lpstr>Hvordan klager man på en skriftlig eksamenskarakter? </vt:lpstr>
      <vt:lpstr>Muntlig eksamen</vt:lpstr>
      <vt:lpstr>Tidsplan, muntlig/muntlig praktisk eksamen</vt:lpstr>
      <vt:lpstr>Muntlig og muntlig-praktisk eksamen </vt:lpstr>
      <vt:lpstr>Klage på muntlig eksamen </vt:lpstr>
      <vt:lpstr>Kunngjøring av standpunkt</vt:lpstr>
      <vt:lpstr>Standpunktkarakterer våren 2025</vt:lpstr>
      <vt:lpstr>Klage på standpunktkarakter</vt:lpstr>
      <vt:lpstr>Klage på resultat</vt:lpstr>
      <vt:lpstr>Innsøking til videregående opplæring</vt:lpstr>
      <vt:lpstr>NY OPPLÆRINGSLOV </vt:lpstr>
      <vt:lpstr>Hvordan søke?</vt:lpstr>
      <vt:lpstr>Hvordan holde seg oppdatert?</vt:lpstr>
      <vt:lpstr>PowerPoint Presentation</vt:lpstr>
      <vt:lpstr>PowerPoint Presentation</vt:lpstr>
      <vt:lpstr>Spesielle tilbud i Osloskolen</vt:lpstr>
      <vt:lpstr>Spesielle tilbud i Osloskolen</vt:lpstr>
      <vt:lpstr>Viktige datoer i 2025</vt:lpstr>
      <vt:lpstr>Om vitnemålsutdeling og avslutning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Klara Dalen Sørbøl</dc:creator>
  <cp:revision>1</cp:revision>
  <cp:lastPrinted>2019-03-22T09:42:42Z</cp:lastPrinted>
  <dcterms:created xsi:type="dcterms:W3CDTF">2020-01-14T13:33:02Z</dcterms:created>
  <dcterms:modified xsi:type="dcterms:W3CDTF">2025-01-27T12:28:33Z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0x010100F1F9967582C73D4BA9C2642F961F0ED4</vt:lpwstr>
  </property>
  <property fmtid="{D5CDD505-2E9C-101B-9397-08002B2CF9AE}" pid="3" name="Order">
    <vt:r8>2477000</vt:r8>
  </property>
  <property fmtid="{D5CDD505-2E9C-101B-9397-08002B2CF9AE}" pid="4" name="MediaServiceImageTags">
    <vt:lpwstr/>
  </property>
</Properties>
</file>