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  <p:sldMasterId id="2147483867" r:id="rId2"/>
    <p:sldMasterId id="2147483881" r:id="rId3"/>
  </p:sldMasterIdLst>
  <p:notesMasterIdLst>
    <p:notesMasterId r:id="rId18"/>
  </p:notesMasterIdLst>
  <p:sldIdLst>
    <p:sldId id="389" r:id="rId4"/>
    <p:sldId id="448" r:id="rId5"/>
    <p:sldId id="418" r:id="rId6"/>
    <p:sldId id="420" r:id="rId7"/>
    <p:sldId id="439" r:id="rId8"/>
    <p:sldId id="390" r:id="rId9"/>
    <p:sldId id="410" r:id="rId10"/>
    <p:sldId id="444" r:id="rId11"/>
    <p:sldId id="419" r:id="rId12"/>
    <p:sldId id="445" r:id="rId13"/>
    <p:sldId id="446" r:id="rId14"/>
    <p:sldId id="447" r:id="rId15"/>
    <p:sldId id="424" r:id="rId16"/>
    <p:sldId id="449" r:id="rId17"/>
  </p:sldIdLst>
  <p:sldSz cx="12192000" cy="6858000"/>
  <p:notesSz cx="6797675" cy="9926638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slo Sans Office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448"/>
            <p14:sldId id="418"/>
            <p14:sldId id="420"/>
            <p14:sldId id="439"/>
            <p14:sldId id="390"/>
            <p14:sldId id="410"/>
            <p14:sldId id="444"/>
            <p14:sldId id="419"/>
            <p14:sldId id="445"/>
            <p14:sldId id="446"/>
            <p14:sldId id="447"/>
          </p14:sldIdLst>
        </p14:section>
        <p14:section name="Hjelp" id="{BAAE5B51-A85F-D14F-A0D9-4D059F5301C7}">
          <p14:sldIdLst>
            <p14:sldId id="424"/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6022" autoAdjust="0"/>
  </p:normalViewPr>
  <p:slideViewPr>
    <p:cSldViewPr snapToGrid="0" snapToObjects="1" showGuides="1">
      <p:cViewPr varScale="1">
        <p:scale>
          <a:sx n="64" d="100"/>
          <a:sy n="64" d="100"/>
        </p:scale>
        <p:origin x="23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3EB86-8766-467A-A7B4-A019C8FB2D3D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nb-NO"/>
        </a:p>
      </dgm:t>
    </dgm:pt>
    <dgm:pt modelId="{E7E88670-9854-4E52-BA74-437C096FD5BC}">
      <dgm:prSet/>
      <dgm:spPr/>
      <dgm:t>
        <a:bodyPr/>
        <a:lstStyle/>
        <a:p>
          <a:r>
            <a:rPr lang="nb-NO">
              <a:latin typeface="Calibri Light" panose="020F0302020204030204"/>
            </a:rPr>
            <a:t>Inkludering</a:t>
          </a:r>
          <a:endParaRPr lang="nb-NO"/>
        </a:p>
      </dgm:t>
    </dgm:pt>
    <dgm:pt modelId="{6D29B6B4-FE0C-4A0A-8A47-B2D0B10A7C5E}" type="parTrans" cxnId="{6B7F0F58-E6E2-496D-9B11-66D682FBE09F}">
      <dgm:prSet/>
      <dgm:spPr/>
      <dgm:t>
        <a:bodyPr/>
        <a:lstStyle/>
        <a:p>
          <a:endParaRPr lang="nb-NO"/>
        </a:p>
      </dgm:t>
    </dgm:pt>
    <dgm:pt modelId="{7F5D5780-1984-4AF4-A38D-6E46109B2D49}" type="sibTrans" cxnId="{6B7F0F58-E6E2-496D-9B11-66D682FBE09F}">
      <dgm:prSet/>
      <dgm:spPr/>
      <dgm:t>
        <a:bodyPr/>
        <a:lstStyle/>
        <a:p>
          <a:endParaRPr lang="nb-NO"/>
        </a:p>
      </dgm:t>
    </dgm:pt>
    <dgm:pt modelId="{09F4C7D9-705C-4565-AB45-4F9AF1D4353D}">
      <dgm:prSet/>
      <dgm:spPr/>
      <dgm:t>
        <a:bodyPr/>
        <a:lstStyle/>
        <a:p>
          <a:r>
            <a:rPr lang="nb-NO"/>
            <a:t>Bli kjent på tvers av klassene</a:t>
          </a:r>
        </a:p>
      </dgm:t>
    </dgm:pt>
    <dgm:pt modelId="{A7A5F89B-A9EE-485D-A561-34096A2CC242}" type="parTrans" cxnId="{5E47D9A3-59E4-425F-87E5-1B7CB986976C}">
      <dgm:prSet/>
      <dgm:spPr/>
      <dgm:t>
        <a:bodyPr/>
        <a:lstStyle/>
        <a:p>
          <a:endParaRPr lang="nb-NO"/>
        </a:p>
      </dgm:t>
    </dgm:pt>
    <dgm:pt modelId="{F10179EC-C6F3-4735-9661-7CD375EC69F9}" type="sibTrans" cxnId="{5E47D9A3-59E4-425F-87E5-1B7CB986976C}">
      <dgm:prSet/>
      <dgm:spPr/>
      <dgm:t>
        <a:bodyPr/>
        <a:lstStyle/>
        <a:p>
          <a:endParaRPr lang="nb-NO"/>
        </a:p>
      </dgm:t>
    </dgm:pt>
    <dgm:pt modelId="{0C4264DF-3A4C-4D71-81F4-A39F8FF6366D}">
      <dgm:prSet/>
      <dgm:spPr/>
      <dgm:t>
        <a:bodyPr/>
        <a:lstStyle/>
        <a:p>
          <a:r>
            <a:rPr lang="nb-NO"/>
            <a:t>Utfordringer/forsere, forventninger, motivasjon</a:t>
          </a:r>
        </a:p>
      </dgm:t>
    </dgm:pt>
    <dgm:pt modelId="{C74A7840-5A11-4062-9662-9D74774322F5}" type="parTrans" cxnId="{E2924461-4BE9-450E-B25E-132F9929D07D}">
      <dgm:prSet/>
      <dgm:spPr/>
      <dgm:t>
        <a:bodyPr/>
        <a:lstStyle/>
        <a:p>
          <a:endParaRPr lang="nb-NO"/>
        </a:p>
      </dgm:t>
    </dgm:pt>
    <dgm:pt modelId="{955A1CE2-00CA-4A52-9278-51374B21833F}" type="sibTrans" cxnId="{E2924461-4BE9-450E-B25E-132F9929D07D}">
      <dgm:prSet/>
      <dgm:spPr/>
      <dgm:t>
        <a:bodyPr/>
        <a:lstStyle/>
        <a:p>
          <a:endParaRPr lang="nb-NO"/>
        </a:p>
      </dgm:t>
    </dgm:pt>
    <dgm:pt modelId="{F47A47CA-5494-47FE-B4F0-BBD56B01A518}">
      <dgm:prSet/>
      <dgm:spPr/>
      <dgm:t>
        <a:bodyPr/>
        <a:lstStyle/>
        <a:p>
          <a:r>
            <a:rPr lang="nb-NO"/>
            <a:t>Samtalepartner</a:t>
          </a:r>
        </a:p>
      </dgm:t>
    </dgm:pt>
    <dgm:pt modelId="{89F6EF6A-9E87-467B-A3C1-DAE31C43FDDA}" type="parTrans" cxnId="{1252EE77-CBF7-462D-8B39-8802B605EE9C}">
      <dgm:prSet/>
      <dgm:spPr/>
      <dgm:t>
        <a:bodyPr/>
        <a:lstStyle/>
        <a:p>
          <a:endParaRPr lang="nb-NO"/>
        </a:p>
      </dgm:t>
    </dgm:pt>
    <dgm:pt modelId="{FA57622A-F012-4503-AD71-34501A5C1D35}" type="sibTrans" cxnId="{1252EE77-CBF7-462D-8B39-8802B605EE9C}">
      <dgm:prSet/>
      <dgm:spPr/>
      <dgm:t>
        <a:bodyPr/>
        <a:lstStyle/>
        <a:p>
          <a:endParaRPr lang="nb-NO"/>
        </a:p>
      </dgm:t>
    </dgm:pt>
    <dgm:pt modelId="{2CB3C7B7-4106-48DB-89EC-26AB2ED73C47}">
      <dgm:prSet/>
      <dgm:spPr/>
      <dgm:t>
        <a:bodyPr/>
        <a:lstStyle/>
        <a:p>
          <a:r>
            <a:rPr lang="nb-NO"/>
            <a:t>Følge med i friminuttene, </a:t>
          </a:r>
          <a:r>
            <a:rPr lang="nb-NO" err="1"/>
            <a:t>konfliktløsere</a:t>
          </a:r>
        </a:p>
      </dgm:t>
    </dgm:pt>
    <dgm:pt modelId="{DA19F146-EC30-49BE-995D-62914ABD9324}" type="parTrans" cxnId="{03295131-F89A-430B-89E5-A6BD850396D9}">
      <dgm:prSet/>
      <dgm:spPr/>
      <dgm:t>
        <a:bodyPr/>
        <a:lstStyle/>
        <a:p>
          <a:endParaRPr lang="nb-NO"/>
        </a:p>
      </dgm:t>
    </dgm:pt>
    <dgm:pt modelId="{77075B3F-6BBE-4BE1-8D7A-A92B2B545780}" type="sibTrans" cxnId="{03295131-F89A-430B-89E5-A6BD850396D9}">
      <dgm:prSet/>
      <dgm:spPr/>
      <dgm:t>
        <a:bodyPr/>
        <a:lstStyle/>
        <a:p>
          <a:endParaRPr lang="nb-NO"/>
        </a:p>
      </dgm:t>
    </dgm:pt>
    <dgm:pt modelId="{A83D6528-242E-4260-98DA-1CD77697AD4D}">
      <dgm:prSet/>
      <dgm:spPr/>
      <dgm:t>
        <a:bodyPr/>
        <a:lstStyle/>
        <a:p>
          <a:r>
            <a:rPr lang="nb-NO"/>
            <a:t>Rettferdighet, respekt, likestilling, ingen diskriminering/rasisme</a:t>
          </a:r>
        </a:p>
      </dgm:t>
    </dgm:pt>
    <dgm:pt modelId="{F061CFB7-01ED-4A83-B687-54F248471035}" type="parTrans" cxnId="{8733FFFB-37EE-4951-8A80-45F7E671DACA}">
      <dgm:prSet/>
      <dgm:spPr/>
      <dgm:t>
        <a:bodyPr/>
        <a:lstStyle/>
        <a:p>
          <a:endParaRPr lang="nb-NO"/>
        </a:p>
      </dgm:t>
    </dgm:pt>
    <dgm:pt modelId="{92EF32C0-1357-41AB-B8D3-A36C42367B57}" type="sibTrans" cxnId="{8733FFFB-37EE-4951-8A80-45F7E671DACA}">
      <dgm:prSet/>
      <dgm:spPr/>
      <dgm:t>
        <a:bodyPr/>
        <a:lstStyle/>
        <a:p>
          <a:endParaRPr lang="nb-NO"/>
        </a:p>
      </dgm:t>
    </dgm:pt>
    <dgm:pt modelId="{0B17CDB8-927D-4879-90E9-3D7ED50DFCF6}">
      <dgm:prSet/>
      <dgm:spPr/>
      <dgm:t>
        <a:bodyPr/>
        <a:lstStyle/>
        <a:p>
          <a:r>
            <a:rPr lang="nb-NO"/>
            <a:t>Leksehjelp</a:t>
          </a:r>
        </a:p>
      </dgm:t>
    </dgm:pt>
    <dgm:pt modelId="{39E1300A-6007-49D4-BFBD-6304F9A466AF}" type="parTrans" cxnId="{203F834C-F41B-4A99-9F3F-47D88E611CE8}">
      <dgm:prSet/>
      <dgm:spPr/>
      <dgm:t>
        <a:bodyPr/>
        <a:lstStyle/>
        <a:p>
          <a:endParaRPr lang="nb-NO"/>
        </a:p>
      </dgm:t>
    </dgm:pt>
    <dgm:pt modelId="{0BF3927A-4B87-4360-BC91-308FC64AAF8E}" type="sibTrans" cxnId="{203F834C-F41B-4A99-9F3F-47D88E611CE8}">
      <dgm:prSet/>
      <dgm:spPr/>
      <dgm:t>
        <a:bodyPr/>
        <a:lstStyle/>
        <a:p>
          <a:endParaRPr lang="nb-NO"/>
        </a:p>
      </dgm:t>
    </dgm:pt>
    <dgm:pt modelId="{3F6498B3-9A88-47CA-AA73-555C5738010B}">
      <dgm:prSet/>
      <dgm:spPr/>
      <dgm:t>
        <a:bodyPr/>
        <a:lstStyle/>
        <a:p>
          <a:r>
            <a:rPr lang="nb-NO"/>
            <a:t>Variasjon og oppdatert kunnskap</a:t>
          </a:r>
        </a:p>
      </dgm:t>
    </dgm:pt>
    <dgm:pt modelId="{60A492EB-455B-4C26-BDCD-A7FB2121777A}" type="parTrans" cxnId="{BF1D3A97-DA47-4140-9802-577FDD82A704}">
      <dgm:prSet/>
      <dgm:spPr/>
      <dgm:t>
        <a:bodyPr/>
        <a:lstStyle/>
        <a:p>
          <a:endParaRPr lang="nb-NO"/>
        </a:p>
      </dgm:t>
    </dgm:pt>
    <dgm:pt modelId="{CAF49665-000A-466A-A0DF-098D19771FDC}" type="sibTrans" cxnId="{BF1D3A97-DA47-4140-9802-577FDD82A704}">
      <dgm:prSet/>
      <dgm:spPr/>
      <dgm:t>
        <a:bodyPr/>
        <a:lstStyle/>
        <a:p>
          <a:endParaRPr lang="nb-NO"/>
        </a:p>
      </dgm:t>
    </dgm:pt>
    <dgm:pt modelId="{E04F1CC3-DD99-4BA3-B0C8-6DC2DF27F51F}">
      <dgm:prSet/>
      <dgm:spPr/>
      <dgm:t>
        <a:bodyPr/>
        <a:lstStyle/>
        <a:p>
          <a:r>
            <a:rPr lang="nb-NO"/>
            <a:t>Humoristiske og hyggelige lærere</a:t>
          </a:r>
        </a:p>
      </dgm:t>
    </dgm:pt>
    <dgm:pt modelId="{2EF3B2E1-02CD-4806-880B-57FAB953F7C5}" type="parTrans" cxnId="{47E66965-4ADA-4CD0-B742-9AF131B340B0}">
      <dgm:prSet/>
      <dgm:spPr/>
      <dgm:t>
        <a:bodyPr/>
        <a:lstStyle/>
        <a:p>
          <a:endParaRPr lang="nb-NO"/>
        </a:p>
      </dgm:t>
    </dgm:pt>
    <dgm:pt modelId="{09E480CF-B846-4CE1-972C-065DD6695547}" type="sibTrans" cxnId="{47E66965-4ADA-4CD0-B742-9AF131B340B0}">
      <dgm:prSet/>
      <dgm:spPr/>
      <dgm:t>
        <a:bodyPr/>
        <a:lstStyle/>
        <a:p>
          <a:endParaRPr lang="nb-NO"/>
        </a:p>
      </dgm:t>
    </dgm:pt>
    <dgm:pt modelId="{A5B2A8C7-5510-436C-8EF1-EE823D65B50A}">
      <dgm:prSet/>
      <dgm:spPr/>
      <dgm:t>
        <a:bodyPr/>
        <a:lstStyle/>
        <a:p>
          <a:r>
            <a:rPr lang="nb-NO"/>
            <a:t>Arrangementer</a:t>
          </a:r>
        </a:p>
      </dgm:t>
    </dgm:pt>
    <dgm:pt modelId="{0AC95B99-6064-4C37-BFCB-8DC85D93295E}" type="parTrans" cxnId="{22FAA636-58AD-4F0B-8FD7-250028A33137}">
      <dgm:prSet/>
      <dgm:spPr/>
      <dgm:t>
        <a:bodyPr/>
        <a:lstStyle/>
        <a:p>
          <a:endParaRPr lang="nb-NO"/>
        </a:p>
      </dgm:t>
    </dgm:pt>
    <dgm:pt modelId="{BA34C742-028A-4ECA-BCBF-E123D6633297}" type="sibTrans" cxnId="{22FAA636-58AD-4F0B-8FD7-250028A33137}">
      <dgm:prSet/>
      <dgm:spPr/>
      <dgm:t>
        <a:bodyPr/>
        <a:lstStyle/>
        <a:p>
          <a:endParaRPr lang="nb-NO"/>
        </a:p>
      </dgm:t>
    </dgm:pt>
    <dgm:pt modelId="{D72C0209-288A-4B19-A0E1-79E111DAA57B}" type="pres">
      <dgm:prSet presAssocID="{F5B3EB86-8766-467A-A7B4-A019C8FB2D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07824A6-3CE8-44A0-A62C-A31FAD462DC9}" type="pres">
      <dgm:prSet presAssocID="{E7E88670-9854-4E52-BA74-437C096FD5B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A413C8-BCA7-416F-B30D-E72F350FA3F1}" type="pres">
      <dgm:prSet presAssocID="{7F5D5780-1984-4AF4-A38D-6E46109B2D49}" presName="sibTrans" presStyleCnt="0"/>
      <dgm:spPr/>
    </dgm:pt>
    <dgm:pt modelId="{25BD9155-0DB1-4814-A2EB-232916875DFE}" type="pres">
      <dgm:prSet presAssocID="{09F4C7D9-705C-4565-AB45-4F9AF1D4353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17EEEB-C9EB-43B5-93CC-B0CC189FF4BF}" type="pres">
      <dgm:prSet presAssocID="{F10179EC-C6F3-4735-9661-7CD375EC69F9}" presName="sibTrans" presStyleCnt="0"/>
      <dgm:spPr/>
    </dgm:pt>
    <dgm:pt modelId="{3938C13D-5351-48C2-91AB-5AB3AD8471CC}" type="pres">
      <dgm:prSet presAssocID="{0C4264DF-3A4C-4D71-81F4-A39F8FF6366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94C1816-C8AD-4F52-8639-66D99492AAD8}" type="pres">
      <dgm:prSet presAssocID="{955A1CE2-00CA-4A52-9278-51374B21833F}" presName="sibTrans" presStyleCnt="0"/>
      <dgm:spPr/>
    </dgm:pt>
    <dgm:pt modelId="{59A5AB6B-268D-4935-A200-08C61133D37B}" type="pres">
      <dgm:prSet presAssocID="{F47A47CA-5494-47FE-B4F0-BBD56B01A51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E27CDAD-0857-44FD-8D63-A08950F32018}" type="pres">
      <dgm:prSet presAssocID="{FA57622A-F012-4503-AD71-34501A5C1D35}" presName="sibTrans" presStyleCnt="0"/>
      <dgm:spPr/>
    </dgm:pt>
    <dgm:pt modelId="{72DBCCAD-F123-4CE8-B3C4-6F3161F35BD5}" type="pres">
      <dgm:prSet presAssocID="{2CB3C7B7-4106-48DB-89EC-26AB2ED73C4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920C3D6-9DCA-4547-8E79-1A4936A6918E}" type="pres">
      <dgm:prSet presAssocID="{77075B3F-6BBE-4BE1-8D7A-A92B2B545780}" presName="sibTrans" presStyleCnt="0"/>
      <dgm:spPr/>
    </dgm:pt>
    <dgm:pt modelId="{8AF747D5-BE71-4BAB-A670-431097AFFFA5}" type="pres">
      <dgm:prSet presAssocID="{A83D6528-242E-4260-98DA-1CD77697AD4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3F77E96-D347-49EC-98BD-A0D9D5339D8D}" type="pres">
      <dgm:prSet presAssocID="{92EF32C0-1357-41AB-B8D3-A36C42367B57}" presName="sibTrans" presStyleCnt="0"/>
      <dgm:spPr/>
    </dgm:pt>
    <dgm:pt modelId="{687968B7-95EA-43F6-A555-897D396D5920}" type="pres">
      <dgm:prSet presAssocID="{0B17CDB8-927D-4879-90E9-3D7ED50DFCF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5682B3A-6C51-4DCA-84FE-718B6AF27BEB}" type="pres">
      <dgm:prSet presAssocID="{0BF3927A-4B87-4360-BC91-308FC64AAF8E}" presName="sibTrans" presStyleCnt="0"/>
      <dgm:spPr/>
    </dgm:pt>
    <dgm:pt modelId="{6BBC930E-2347-4C89-A485-134EB4257611}" type="pres">
      <dgm:prSet presAssocID="{3F6498B3-9A88-47CA-AA73-555C5738010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CD91CBF-3521-453C-A9E3-AEB7BB063F4A}" type="pres">
      <dgm:prSet presAssocID="{CAF49665-000A-466A-A0DF-098D19771FDC}" presName="sibTrans" presStyleCnt="0"/>
      <dgm:spPr/>
    </dgm:pt>
    <dgm:pt modelId="{620C6850-1B67-4FD9-89A7-26A7FF2AF573}" type="pres">
      <dgm:prSet presAssocID="{E04F1CC3-DD99-4BA3-B0C8-6DC2DF27F51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15B6A53-A74E-40E0-8E91-B61423D8AD37}" type="pres">
      <dgm:prSet presAssocID="{09E480CF-B846-4CE1-972C-065DD6695547}" presName="sibTrans" presStyleCnt="0"/>
      <dgm:spPr/>
    </dgm:pt>
    <dgm:pt modelId="{E6140B01-2040-4EB6-B6E3-01AF263C5B89}" type="pres">
      <dgm:prSet presAssocID="{A5B2A8C7-5510-436C-8EF1-EE823D65B50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DA2AC62-624F-4906-A556-81EA89FA878C}" type="presOf" srcId="{09F4C7D9-705C-4565-AB45-4F9AF1D4353D}" destId="{25BD9155-0DB1-4814-A2EB-232916875DFE}" srcOrd="0" destOrd="0" presId="urn:microsoft.com/office/officeart/2005/8/layout/default"/>
    <dgm:cxn modelId="{17EFB90A-5934-45A9-92B1-8BAD77664A76}" type="presOf" srcId="{E7E88670-9854-4E52-BA74-437C096FD5BC}" destId="{707824A6-3CE8-44A0-A62C-A31FAD462DC9}" srcOrd="0" destOrd="0" presId="urn:microsoft.com/office/officeart/2005/8/layout/default"/>
    <dgm:cxn modelId="{6B7F0F58-E6E2-496D-9B11-66D682FBE09F}" srcId="{F5B3EB86-8766-467A-A7B4-A019C8FB2D3D}" destId="{E7E88670-9854-4E52-BA74-437C096FD5BC}" srcOrd="0" destOrd="0" parTransId="{6D29B6B4-FE0C-4A0A-8A47-B2D0B10A7C5E}" sibTransId="{7F5D5780-1984-4AF4-A38D-6E46109B2D49}"/>
    <dgm:cxn modelId="{5CE515B6-3332-46A8-BFEA-8601246F9A68}" type="presOf" srcId="{A5B2A8C7-5510-436C-8EF1-EE823D65B50A}" destId="{E6140B01-2040-4EB6-B6E3-01AF263C5B89}" srcOrd="0" destOrd="0" presId="urn:microsoft.com/office/officeart/2005/8/layout/default"/>
    <dgm:cxn modelId="{7B25A2D5-568C-4B15-8A25-344B4E61E5EB}" type="presOf" srcId="{A83D6528-242E-4260-98DA-1CD77697AD4D}" destId="{8AF747D5-BE71-4BAB-A670-431097AFFFA5}" srcOrd="0" destOrd="0" presId="urn:microsoft.com/office/officeart/2005/8/layout/default"/>
    <dgm:cxn modelId="{9E4A938A-E321-4155-AEFA-B95CB95E252E}" type="presOf" srcId="{F47A47CA-5494-47FE-B4F0-BBD56B01A518}" destId="{59A5AB6B-268D-4935-A200-08C61133D37B}" srcOrd="0" destOrd="0" presId="urn:microsoft.com/office/officeart/2005/8/layout/default"/>
    <dgm:cxn modelId="{203F834C-F41B-4A99-9F3F-47D88E611CE8}" srcId="{F5B3EB86-8766-467A-A7B4-A019C8FB2D3D}" destId="{0B17CDB8-927D-4879-90E9-3D7ED50DFCF6}" srcOrd="6" destOrd="0" parTransId="{39E1300A-6007-49D4-BFBD-6304F9A466AF}" sibTransId="{0BF3927A-4B87-4360-BC91-308FC64AAF8E}"/>
    <dgm:cxn modelId="{B46D0265-427E-4F2A-8BD3-1FD95D7893EA}" type="presOf" srcId="{F5B3EB86-8766-467A-A7B4-A019C8FB2D3D}" destId="{D72C0209-288A-4B19-A0E1-79E111DAA57B}" srcOrd="0" destOrd="0" presId="urn:microsoft.com/office/officeart/2005/8/layout/default"/>
    <dgm:cxn modelId="{E2924461-4BE9-450E-B25E-132F9929D07D}" srcId="{F5B3EB86-8766-467A-A7B4-A019C8FB2D3D}" destId="{0C4264DF-3A4C-4D71-81F4-A39F8FF6366D}" srcOrd="2" destOrd="0" parTransId="{C74A7840-5A11-4062-9662-9D74774322F5}" sibTransId="{955A1CE2-00CA-4A52-9278-51374B21833F}"/>
    <dgm:cxn modelId="{8733FFFB-37EE-4951-8A80-45F7E671DACA}" srcId="{F5B3EB86-8766-467A-A7B4-A019C8FB2D3D}" destId="{A83D6528-242E-4260-98DA-1CD77697AD4D}" srcOrd="5" destOrd="0" parTransId="{F061CFB7-01ED-4A83-B687-54F248471035}" sibTransId="{92EF32C0-1357-41AB-B8D3-A36C42367B57}"/>
    <dgm:cxn modelId="{5F1AAC6D-EA52-49B5-8D01-44F7BF3D8B10}" type="presOf" srcId="{0B17CDB8-927D-4879-90E9-3D7ED50DFCF6}" destId="{687968B7-95EA-43F6-A555-897D396D5920}" srcOrd="0" destOrd="0" presId="urn:microsoft.com/office/officeart/2005/8/layout/default"/>
    <dgm:cxn modelId="{DE433A09-6591-4FF8-A677-C3E526EEAD41}" type="presOf" srcId="{3F6498B3-9A88-47CA-AA73-555C5738010B}" destId="{6BBC930E-2347-4C89-A485-134EB4257611}" srcOrd="0" destOrd="0" presId="urn:microsoft.com/office/officeart/2005/8/layout/default"/>
    <dgm:cxn modelId="{2863FEC3-B5A7-4AB8-9799-6998EBF6953A}" type="presOf" srcId="{2CB3C7B7-4106-48DB-89EC-26AB2ED73C47}" destId="{72DBCCAD-F123-4CE8-B3C4-6F3161F35BD5}" srcOrd="0" destOrd="0" presId="urn:microsoft.com/office/officeart/2005/8/layout/default"/>
    <dgm:cxn modelId="{5E47D9A3-59E4-425F-87E5-1B7CB986976C}" srcId="{F5B3EB86-8766-467A-A7B4-A019C8FB2D3D}" destId="{09F4C7D9-705C-4565-AB45-4F9AF1D4353D}" srcOrd="1" destOrd="0" parTransId="{A7A5F89B-A9EE-485D-A561-34096A2CC242}" sibTransId="{F10179EC-C6F3-4735-9661-7CD375EC69F9}"/>
    <dgm:cxn modelId="{BF1D3A97-DA47-4140-9802-577FDD82A704}" srcId="{F5B3EB86-8766-467A-A7B4-A019C8FB2D3D}" destId="{3F6498B3-9A88-47CA-AA73-555C5738010B}" srcOrd="7" destOrd="0" parTransId="{60A492EB-455B-4C26-BDCD-A7FB2121777A}" sibTransId="{CAF49665-000A-466A-A0DF-098D19771FDC}"/>
    <dgm:cxn modelId="{22FAA636-58AD-4F0B-8FD7-250028A33137}" srcId="{F5B3EB86-8766-467A-A7B4-A019C8FB2D3D}" destId="{A5B2A8C7-5510-436C-8EF1-EE823D65B50A}" srcOrd="9" destOrd="0" parTransId="{0AC95B99-6064-4C37-BFCB-8DC85D93295E}" sibTransId="{BA34C742-028A-4ECA-BCBF-E123D6633297}"/>
    <dgm:cxn modelId="{EB718637-E82C-45B5-9E07-4620E6772A58}" type="presOf" srcId="{0C4264DF-3A4C-4D71-81F4-A39F8FF6366D}" destId="{3938C13D-5351-48C2-91AB-5AB3AD8471CC}" srcOrd="0" destOrd="0" presId="urn:microsoft.com/office/officeart/2005/8/layout/default"/>
    <dgm:cxn modelId="{47E66965-4ADA-4CD0-B742-9AF131B340B0}" srcId="{F5B3EB86-8766-467A-A7B4-A019C8FB2D3D}" destId="{E04F1CC3-DD99-4BA3-B0C8-6DC2DF27F51F}" srcOrd="8" destOrd="0" parTransId="{2EF3B2E1-02CD-4806-880B-57FAB953F7C5}" sibTransId="{09E480CF-B846-4CE1-972C-065DD6695547}"/>
    <dgm:cxn modelId="{18B1071F-7939-4D31-BF5E-07D260FDB61A}" type="presOf" srcId="{E04F1CC3-DD99-4BA3-B0C8-6DC2DF27F51F}" destId="{620C6850-1B67-4FD9-89A7-26A7FF2AF573}" srcOrd="0" destOrd="0" presId="urn:microsoft.com/office/officeart/2005/8/layout/default"/>
    <dgm:cxn modelId="{03295131-F89A-430B-89E5-A6BD850396D9}" srcId="{F5B3EB86-8766-467A-A7B4-A019C8FB2D3D}" destId="{2CB3C7B7-4106-48DB-89EC-26AB2ED73C47}" srcOrd="4" destOrd="0" parTransId="{DA19F146-EC30-49BE-995D-62914ABD9324}" sibTransId="{77075B3F-6BBE-4BE1-8D7A-A92B2B545780}"/>
    <dgm:cxn modelId="{1252EE77-CBF7-462D-8B39-8802B605EE9C}" srcId="{F5B3EB86-8766-467A-A7B4-A019C8FB2D3D}" destId="{F47A47CA-5494-47FE-B4F0-BBD56B01A518}" srcOrd="3" destOrd="0" parTransId="{89F6EF6A-9E87-467B-A3C1-DAE31C43FDDA}" sibTransId="{FA57622A-F012-4503-AD71-34501A5C1D35}"/>
    <dgm:cxn modelId="{CD5ADC2F-4481-4494-B643-C65478B3C047}" type="presParOf" srcId="{D72C0209-288A-4B19-A0E1-79E111DAA57B}" destId="{707824A6-3CE8-44A0-A62C-A31FAD462DC9}" srcOrd="0" destOrd="0" presId="urn:microsoft.com/office/officeart/2005/8/layout/default"/>
    <dgm:cxn modelId="{ECB37DB1-1512-4D76-BE47-F6D8BFA5D927}" type="presParOf" srcId="{D72C0209-288A-4B19-A0E1-79E111DAA57B}" destId="{47A413C8-BCA7-416F-B30D-E72F350FA3F1}" srcOrd="1" destOrd="0" presId="urn:microsoft.com/office/officeart/2005/8/layout/default"/>
    <dgm:cxn modelId="{36096DB9-5512-4FD8-8D72-323201FBA11B}" type="presParOf" srcId="{D72C0209-288A-4B19-A0E1-79E111DAA57B}" destId="{25BD9155-0DB1-4814-A2EB-232916875DFE}" srcOrd="2" destOrd="0" presId="urn:microsoft.com/office/officeart/2005/8/layout/default"/>
    <dgm:cxn modelId="{653A153A-86B9-4D25-9233-F6E0974DD662}" type="presParOf" srcId="{D72C0209-288A-4B19-A0E1-79E111DAA57B}" destId="{9717EEEB-C9EB-43B5-93CC-B0CC189FF4BF}" srcOrd="3" destOrd="0" presId="urn:microsoft.com/office/officeart/2005/8/layout/default"/>
    <dgm:cxn modelId="{17FD4BA5-F355-4F26-B2D8-758375BB7FBA}" type="presParOf" srcId="{D72C0209-288A-4B19-A0E1-79E111DAA57B}" destId="{3938C13D-5351-48C2-91AB-5AB3AD8471CC}" srcOrd="4" destOrd="0" presId="urn:microsoft.com/office/officeart/2005/8/layout/default"/>
    <dgm:cxn modelId="{191858E6-32E9-4776-99C3-7E6564BE2A18}" type="presParOf" srcId="{D72C0209-288A-4B19-A0E1-79E111DAA57B}" destId="{594C1816-C8AD-4F52-8639-66D99492AAD8}" srcOrd="5" destOrd="0" presId="urn:microsoft.com/office/officeart/2005/8/layout/default"/>
    <dgm:cxn modelId="{0011FE21-081C-43E1-B69D-B4B5B59EAAC7}" type="presParOf" srcId="{D72C0209-288A-4B19-A0E1-79E111DAA57B}" destId="{59A5AB6B-268D-4935-A200-08C61133D37B}" srcOrd="6" destOrd="0" presId="urn:microsoft.com/office/officeart/2005/8/layout/default"/>
    <dgm:cxn modelId="{313F5466-CB8A-445C-BE09-98886387D1BC}" type="presParOf" srcId="{D72C0209-288A-4B19-A0E1-79E111DAA57B}" destId="{BE27CDAD-0857-44FD-8D63-A08950F32018}" srcOrd="7" destOrd="0" presId="urn:microsoft.com/office/officeart/2005/8/layout/default"/>
    <dgm:cxn modelId="{5E0D2BE5-FB9C-4A59-B216-13764F6A5818}" type="presParOf" srcId="{D72C0209-288A-4B19-A0E1-79E111DAA57B}" destId="{72DBCCAD-F123-4CE8-B3C4-6F3161F35BD5}" srcOrd="8" destOrd="0" presId="urn:microsoft.com/office/officeart/2005/8/layout/default"/>
    <dgm:cxn modelId="{4AAF636E-6A99-4B82-8685-7D78797F7777}" type="presParOf" srcId="{D72C0209-288A-4B19-A0E1-79E111DAA57B}" destId="{D920C3D6-9DCA-4547-8E79-1A4936A6918E}" srcOrd="9" destOrd="0" presId="urn:microsoft.com/office/officeart/2005/8/layout/default"/>
    <dgm:cxn modelId="{BB3C3855-6D87-4BEB-B550-E5A481BEDFBD}" type="presParOf" srcId="{D72C0209-288A-4B19-A0E1-79E111DAA57B}" destId="{8AF747D5-BE71-4BAB-A670-431097AFFFA5}" srcOrd="10" destOrd="0" presId="urn:microsoft.com/office/officeart/2005/8/layout/default"/>
    <dgm:cxn modelId="{6461D65C-9488-49BA-9040-99D379A1C442}" type="presParOf" srcId="{D72C0209-288A-4B19-A0E1-79E111DAA57B}" destId="{73F77E96-D347-49EC-98BD-A0D9D5339D8D}" srcOrd="11" destOrd="0" presId="urn:microsoft.com/office/officeart/2005/8/layout/default"/>
    <dgm:cxn modelId="{26C2F1C1-9E74-4128-87BF-F418B79EB632}" type="presParOf" srcId="{D72C0209-288A-4B19-A0E1-79E111DAA57B}" destId="{687968B7-95EA-43F6-A555-897D396D5920}" srcOrd="12" destOrd="0" presId="urn:microsoft.com/office/officeart/2005/8/layout/default"/>
    <dgm:cxn modelId="{8DF4DA7C-F9CE-4FA3-9DB4-A41C2CCE9CBB}" type="presParOf" srcId="{D72C0209-288A-4B19-A0E1-79E111DAA57B}" destId="{D5682B3A-6C51-4DCA-84FE-718B6AF27BEB}" srcOrd="13" destOrd="0" presId="urn:microsoft.com/office/officeart/2005/8/layout/default"/>
    <dgm:cxn modelId="{4E9AFC3F-599E-4FF3-B632-5691D4C12F80}" type="presParOf" srcId="{D72C0209-288A-4B19-A0E1-79E111DAA57B}" destId="{6BBC930E-2347-4C89-A485-134EB4257611}" srcOrd="14" destOrd="0" presId="urn:microsoft.com/office/officeart/2005/8/layout/default"/>
    <dgm:cxn modelId="{09357C59-04ED-4338-AA99-C9F6597D900C}" type="presParOf" srcId="{D72C0209-288A-4B19-A0E1-79E111DAA57B}" destId="{3CD91CBF-3521-453C-A9E3-AEB7BB063F4A}" srcOrd="15" destOrd="0" presId="urn:microsoft.com/office/officeart/2005/8/layout/default"/>
    <dgm:cxn modelId="{7AD49EBC-898D-44C8-B421-E7332548FF62}" type="presParOf" srcId="{D72C0209-288A-4B19-A0E1-79E111DAA57B}" destId="{620C6850-1B67-4FD9-89A7-26A7FF2AF573}" srcOrd="16" destOrd="0" presId="urn:microsoft.com/office/officeart/2005/8/layout/default"/>
    <dgm:cxn modelId="{42661161-DF3D-45D5-80A9-D953047CE707}" type="presParOf" srcId="{D72C0209-288A-4B19-A0E1-79E111DAA57B}" destId="{715B6A53-A74E-40E0-8E91-B61423D8AD37}" srcOrd="17" destOrd="0" presId="urn:microsoft.com/office/officeart/2005/8/layout/default"/>
    <dgm:cxn modelId="{0B96E2FA-2141-41B1-9447-7D5F1CE017FF}" type="presParOf" srcId="{D72C0209-288A-4B19-A0E1-79E111DAA57B}" destId="{E6140B01-2040-4EB6-B6E3-01AF263C5B8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49257-DEA4-44E1-BC1E-747DD959620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D9A7EE-17DB-487B-B1F1-0B362DA47134}">
      <dgm:prSet/>
      <dgm:spPr/>
      <dgm:t>
        <a:bodyPr/>
        <a:lstStyle/>
        <a:p>
          <a:r>
            <a:rPr lang="nb-NO" dirty="0"/>
            <a:t>Universell forebygging – </a:t>
          </a:r>
          <a:r>
            <a:rPr lang="nb-NO" dirty="0" err="1" smtClean="0"/>
            <a:t>SkøyenÅpen</a:t>
          </a:r>
          <a:endParaRPr lang="en-US" dirty="0"/>
        </a:p>
      </dgm:t>
    </dgm:pt>
    <dgm:pt modelId="{0DA55E54-968B-41DE-9C89-FCD1EFE397FA}" type="parTrans" cxnId="{0F4A2170-B10C-41F5-B4C5-19F93141F1B9}">
      <dgm:prSet/>
      <dgm:spPr/>
      <dgm:t>
        <a:bodyPr/>
        <a:lstStyle/>
        <a:p>
          <a:endParaRPr lang="en-US"/>
        </a:p>
      </dgm:t>
    </dgm:pt>
    <dgm:pt modelId="{0030F210-9DBC-451A-BD5E-A2643ACE821A}" type="sibTrans" cxnId="{0F4A2170-B10C-41F5-B4C5-19F93141F1B9}">
      <dgm:prSet/>
      <dgm:spPr/>
      <dgm:t>
        <a:bodyPr/>
        <a:lstStyle/>
        <a:p>
          <a:endParaRPr lang="en-US"/>
        </a:p>
      </dgm:t>
    </dgm:pt>
    <dgm:pt modelId="{B91851EC-71A0-42E0-9ABC-B96362C10402}">
      <dgm:prSet/>
      <dgm:spPr/>
      <dgm:t>
        <a:bodyPr/>
        <a:lstStyle/>
        <a:p>
          <a:r>
            <a:rPr lang="nb-NO" dirty="0"/>
            <a:t>Selektert forebygging – </a:t>
          </a:r>
          <a:r>
            <a:rPr lang="nb-NO" dirty="0" err="1" smtClean="0"/>
            <a:t>SkøyenÅpen</a:t>
          </a:r>
          <a:r>
            <a:rPr lang="nb-NO" dirty="0"/>
            <a:t>, Oasen, Læringssenteret</a:t>
          </a:r>
          <a:endParaRPr lang="en-US" dirty="0"/>
        </a:p>
      </dgm:t>
    </dgm:pt>
    <dgm:pt modelId="{CFF5591B-09F1-43A7-A35A-DF512011DD28}" type="parTrans" cxnId="{45EA9C4D-D6BE-48A8-82ED-0EE591FA7866}">
      <dgm:prSet/>
      <dgm:spPr/>
      <dgm:t>
        <a:bodyPr/>
        <a:lstStyle/>
        <a:p>
          <a:endParaRPr lang="en-US"/>
        </a:p>
      </dgm:t>
    </dgm:pt>
    <dgm:pt modelId="{9F8506F2-85DC-4E5F-ACEB-F794B6100E7D}" type="sibTrans" cxnId="{45EA9C4D-D6BE-48A8-82ED-0EE591FA7866}">
      <dgm:prSet/>
      <dgm:spPr/>
      <dgm:t>
        <a:bodyPr/>
        <a:lstStyle/>
        <a:p>
          <a:endParaRPr lang="en-US"/>
        </a:p>
      </dgm:t>
    </dgm:pt>
    <dgm:pt modelId="{BED6C4C1-B66F-4A9E-A948-09DF80C9809B}">
      <dgm:prSet/>
      <dgm:spPr/>
      <dgm:t>
        <a:bodyPr/>
        <a:lstStyle/>
        <a:p>
          <a:r>
            <a:rPr lang="nb-NO" dirty="0" smtClean="0"/>
            <a:t>Indikert </a:t>
          </a:r>
          <a:r>
            <a:rPr lang="nb-NO" dirty="0"/>
            <a:t>forebygging – oppfølging med miljøterapeut, Læringssenteret</a:t>
          </a:r>
          <a:endParaRPr lang="en-US" dirty="0"/>
        </a:p>
      </dgm:t>
    </dgm:pt>
    <dgm:pt modelId="{823C39A8-87D5-4B82-BF45-C9E664F8A301}" type="parTrans" cxnId="{490C9D19-FB19-4629-8BE0-63DE988B38AC}">
      <dgm:prSet/>
      <dgm:spPr/>
      <dgm:t>
        <a:bodyPr/>
        <a:lstStyle/>
        <a:p>
          <a:endParaRPr lang="en-US"/>
        </a:p>
      </dgm:t>
    </dgm:pt>
    <dgm:pt modelId="{72430748-94BB-4337-BD53-75D16DCC94D3}" type="sibTrans" cxnId="{490C9D19-FB19-4629-8BE0-63DE988B38AC}">
      <dgm:prSet/>
      <dgm:spPr/>
      <dgm:t>
        <a:bodyPr/>
        <a:lstStyle/>
        <a:p>
          <a:endParaRPr lang="en-US"/>
        </a:p>
      </dgm:t>
    </dgm:pt>
    <dgm:pt modelId="{DE83C658-59E1-4717-A949-38510274CECB}" type="pres">
      <dgm:prSet presAssocID="{BCC49257-DEA4-44E1-BC1E-747DD95962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7684FB9-3ECF-4EEE-A7AA-B907D2B96715}" type="pres">
      <dgm:prSet presAssocID="{BCC49257-DEA4-44E1-BC1E-747DD9596208}" presName="dummyMaxCanvas" presStyleCnt="0">
        <dgm:presLayoutVars/>
      </dgm:prSet>
      <dgm:spPr/>
    </dgm:pt>
    <dgm:pt modelId="{159084D2-5CBD-4930-9FB6-16B5E260A120}" type="pres">
      <dgm:prSet presAssocID="{BCC49257-DEA4-44E1-BC1E-747DD959620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1D7E55-CB95-47C4-9A0E-A117351D1D41}" type="pres">
      <dgm:prSet presAssocID="{BCC49257-DEA4-44E1-BC1E-747DD959620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5F1E34-47BB-43E6-83A4-255449831308}" type="pres">
      <dgm:prSet presAssocID="{BCC49257-DEA4-44E1-BC1E-747DD959620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0A91EAE-29CC-4694-91D1-6958A3AA332F}" type="pres">
      <dgm:prSet presAssocID="{BCC49257-DEA4-44E1-BC1E-747DD959620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C3A8D0-6590-4356-8BC9-39D037278C22}" type="pres">
      <dgm:prSet presAssocID="{BCC49257-DEA4-44E1-BC1E-747DD959620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432B48C-FF87-4DBB-84F2-22021DA46BD3}" type="pres">
      <dgm:prSet presAssocID="{BCC49257-DEA4-44E1-BC1E-747DD959620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45BA84A-6583-40B3-A536-99A4B32C1894}" type="pres">
      <dgm:prSet presAssocID="{BCC49257-DEA4-44E1-BC1E-747DD959620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1CB8F85-80A9-415C-8ADA-F237A7774C0E}" type="pres">
      <dgm:prSet presAssocID="{BCC49257-DEA4-44E1-BC1E-747DD959620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5EA9C4D-D6BE-48A8-82ED-0EE591FA7866}" srcId="{BCC49257-DEA4-44E1-BC1E-747DD9596208}" destId="{B91851EC-71A0-42E0-9ABC-B96362C10402}" srcOrd="1" destOrd="0" parTransId="{CFF5591B-09F1-43A7-A35A-DF512011DD28}" sibTransId="{9F8506F2-85DC-4E5F-ACEB-F794B6100E7D}"/>
    <dgm:cxn modelId="{0F4A2170-B10C-41F5-B4C5-19F93141F1B9}" srcId="{BCC49257-DEA4-44E1-BC1E-747DD9596208}" destId="{FED9A7EE-17DB-487B-B1F1-0B362DA47134}" srcOrd="0" destOrd="0" parTransId="{0DA55E54-968B-41DE-9C89-FCD1EFE397FA}" sibTransId="{0030F210-9DBC-451A-BD5E-A2643ACE821A}"/>
    <dgm:cxn modelId="{A4529628-3E8E-4234-8A86-92EFA0D84EE9}" type="presOf" srcId="{BED6C4C1-B66F-4A9E-A948-09DF80C9809B}" destId="{FF5F1E34-47BB-43E6-83A4-255449831308}" srcOrd="0" destOrd="0" presId="urn:microsoft.com/office/officeart/2005/8/layout/vProcess5"/>
    <dgm:cxn modelId="{9C9EDC2A-417D-4186-AB00-7425BE8BEA64}" type="presOf" srcId="{FED9A7EE-17DB-487B-B1F1-0B362DA47134}" destId="{4432B48C-FF87-4DBB-84F2-22021DA46BD3}" srcOrd="1" destOrd="0" presId="urn:microsoft.com/office/officeart/2005/8/layout/vProcess5"/>
    <dgm:cxn modelId="{02A4483B-F20A-443B-98A8-B92F8A640F0E}" type="presOf" srcId="{BCC49257-DEA4-44E1-BC1E-747DD9596208}" destId="{DE83C658-59E1-4717-A949-38510274CECB}" srcOrd="0" destOrd="0" presId="urn:microsoft.com/office/officeart/2005/8/layout/vProcess5"/>
    <dgm:cxn modelId="{E15616C7-C6E7-4A90-B4C3-396325B2E620}" type="presOf" srcId="{9F8506F2-85DC-4E5F-ACEB-F794B6100E7D}" destId="{31C3A8D0-6590-4356-8BC9-39D037278C22}" srcOrd="0" destOrd="0" presId="urn:microsoft.com/office/officeart/2005/8/layout/vProcess5"/>
    <dgm:cxn modelId="{490C9D19-FB19-4629-8BE0-63DE988B38AC}" srcId="{BCC49257-DEA4-44E1-BC1E-747DD9596208}" destId="{BED6C4C1-B66F-4A9E-A948-09DF80C9809B}" srcOrd="2" destOrd="0" parTransId="{823C39A8-87D5-4B82-BF45-C9E664F8A301}" sibTransId="{72430748-94BB-4337-BD53-75D16DCC94D3}"/>
    <dgm:cxn modelId="{6E7E0FA2-235B-450D-A7F2-5C5DA1F4A5C4}" type="presOf" srcId="{B91851EC-71A0-42E0-9ABC-B96362C10402}" destId="{545BA84A-6583-40B3-A536-99A4B32C1894}" srcOrd="1" destOrd="0" presId="urn:microsoft.com/office/officeart/2005/8/layout/vProcess5"/>
    <dgm:cxn modelId="{60517963-986B-4478-AAED-8C4899751C10}" type="presOf" srcId="{0030F210-9DBC-451A-BD5E-A2643ACE821A}" destId="{60A91EAE-29CC-4694-91D1-6958A3AA332F}" srcOrd="0" destOrd="0" presId="urn:microsoft.com/office/officeart/2005/8/layout/vProcess5"/>
    <dgm:cxn modelId="{AAE18649-2D23-4B3B-9584-4B4182DA4882}" type="presOf" srcId="{FED9A7EE-17DB-487B-B1F1-0B362DA47134}" destId="{159084D2-5CBD-4930-9FB6-16B5E260A120}" srcOrd="0" destOrd="0" presId="urn:microsoft.com/office/officeart/2005/8/layout/vProcess5"/>
    <dgm:cxn modelId="{5C5870DE-7FF9-47AA-B7FD-70986AD2DDCC}" type="presOf" srcId="{BED6C4C1-B66F-4A9E-A948-09DF80C9809B}" destId="{61CB8F85-80A9-415C-8ADA-F237A7774C0E}" srcOrd="1" destOrd="0" presId="urn:microsoft.com/office/officeart/2005/8/layout/vProcess5"/>
    <dgm:cxn modelId="{22430CDD-F43C-4AB6-8DA6-2D93A02B78C1}" type="presOf" srcId="{B91851EC-71A0-42E0-9ABC-B96362C10402}" destId="{971D7E55-CB95-47C4-9A0E-A117351D1D41}" srcOrd="0" destOrd="0" presId="urn:microsoft.com/office/officeart/2005/8/layout/vProcess5"/>
    <dgm:cxn modelId="{5FA53179-FA3B-4DF4-9CD1-0C1EF49276A7}" type="presParOf" srcId="{DE83C658-59E1-4717-A949-38510274CECB}" destId="{37684FB9-3ECF-4EEE-A7AA-B907D2B96715}" srcOrd="0" destOrd="0" presId="urn:microsoft.com/office/officeart/2005/8/layout/vProcess5"/>
    <dgm:cxn modelId="{3263C096-61B8-485E-9059-68D119C598BA}" type="presParOf" srcId="{DE83C658-59E1-4717-A949-38510274CECB}" destId="{159084D2-5CBD-4930-9FB6-16B5E260A120}" srcOrd="1" destOrd="0" presId="urn:microsoft.com/office/officeart/2005/8/layout/vProcess5"/>
    <dgm:cxn modelId="{A5E8B331-34F8-43BD-9274-2719120E1E46}" type="presParOf" srcId="{DE83C658-59E1-4717-A949-38510274CECB}" destId="{971D7E55-CB95-47C4-9A0E-A117351D1D41}" srcOrd="2" destOrd="0" presId="urn:microsoft.com/office/officeart/2005/8/layout/vProcess5"/>
    <dgm:cxn modelId="{1AECE759-8E41-4A62-ABB5-DF1B4E59C75C}" type="presParOf" srcId="{DE83C658-59E1-4717-A949-38510274CECB}" destId="{FF5F1E34-47BB-43E6-83A4-255449831308}" srcOrd="3" destOrd="0" presId="urn:microsoft.com/office/officeart/2005/8/layout/vProcess5"/>
    <dgm:cxn modelId="{E1AEE079-A1AB-499C-9FA2-3655BC2DB083}" type="presParOf" srcId="{DE83C658-59E1-4717-A949-38510274CECB}" destId="{60A91EAE-29CC-4694-91D1-6958A3AA332F}" srcOrd="4" destOrd="0" presId="urn:microsoft.com/office/officeart/2005/8/layout/vProcess5"/>
    <dgm:cxn modelId="{2F363A2B-8D07-4560-9A00-50B5410ECB3F}" type="presParOf" srcId="{DE83C658-59E1-4717-A949-38510274CECB}" destId="{31C3A8D0-6590-4356-8BC9-39D037278C22}" srcOrd="5" destOrd="0" presId="urn:microsoft.com/office/officeart/2005/8/layout/vProcess5"/>
    <dgm:cxn modelId="{80EBDC8D-5E7A-4B68-B7BD-22DA804F78FC}" type="presParOf" srcId="{DE83C658-59E1-4717-A949-38510274CECB}" destId="{4432B48C-FF87-4DBB-84F2-22021DA46BD3}" srcOrd="6" destOrd="0" presId="urn:microsoft.com/office/officeart/2005/8/layout/vProcess5"/>
    <dgm:cxn modelId="{B89D9DEA-EBAD-434C-9B75-AAD1A3B714A5}" type="presParOf" srcId="{DE83C658-59E1-4717-A949-38510274CECB}" destId="{545BA84A-6583-40B3-A536-99A4B32C1894}" srcOrd="7" destOrd="0" presId="urn:microsoft.com/office/officeart/2005/8/layout/vProcess5"/>
    <dgm:cxn modelId="{2C95CEFC-036F-41D5-BAD5-D4E451214823}" type="presParOf" srcId="{DE83C658-59E1-4717-A949-38510274CECB}" destId="{61CB8F85-80A9-415C-8ADA-F237A7774C0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824A6-3CE8-44A0-A62C-A31FAD462DC9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>
              <a:latin typeface="Calibri Light" panose="020F0302020204030204"/>
            </a:rPr>
            <a:t>Inkludering</a:t>
          </a:r>
          <a:endParaRPr lang="nb-NO" sz="1700" kern="1200"/>
        </a:p>
      </dsp:txBody>
      <dsp:txXfrm>
        <a:off x="582645" y="1178"/>
        <a:ext cx="2174490" cy="1304694"/>
      </dsp:txXfrm>
    </dsp:sp>
    <dsp:sp modelId="{25BD9155-0DB1-4814-A2EB-232916875DFE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Bli kjent på tvers av klassene</a:t>
          </a:r>
        </a:p>
      </dsp:txBody>
      <dsp:txXfrm>
        <a:off x="2974584" y="1178"/>
        <a:ext cx="2174490" cy="1304694"/>
      </dsp:txXfrm>
    </dsp:sp>
    <dsp:sp modelId="{3938C13D-5351-48C2-91AB-5AB3AD8471CC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Utfordringer/forsere, forventninger, motivasjon</a:t>
          </a:r>
        </a:p>
      </dsp:txBody>
      <dsp:txXfrm>
        <a:off x="5366524" y="1178"/>
        <a:ext cx="2174490" cy="1304694"/>
      </dsp:txXfrm>
    </dsp:sp>
    <dsp:sp modelId="{59A5AB6B-268D-4935-A200-08C61133D37B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Samtalepartner</a:t>
          </a:r>
        </a:p>
      </dsp:txBody>
      <dsp:txXfrm>
        <a:off x="7758464" y="1178"/>
        <a:ext cx="2174490" cy="1304694"/>
      </dsp:txXfrm>
    </dsp:sp>
    <dsp:sp modelId="{72DBCCAD-F123-4CE8-B3C4-6F3161F35BD5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Følge med i friminuttene, </a:t>
          </a:r>
          <a:r>
            <a:rPr lang="nb-NO" sz="1700" kern="1200" err="1"/>
            <a:t>konfliktløsere</a:t>
          </a:r>
        </a:p>
      </dsp:txBody>
      <dsp:txXfrm>
        <a:off x="582645" y="1523321"/>
        <a:ext cx="2174490" cy="1304694"/>
      </dsp:txXfrm>
    </dsp:sp>
    <dsp:sp modelId="{8AF747D5-BE71-4BAB-A670-431097AFFFA5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Rettferdighet, respekt, likestilling, ingen diskriminering/rasisme</a:t>
          </a:r>
        </a:p>
      </dsp:txBody>
      <dsp:txXfrm>
        <a:off x="2974584" y="1523321"/>
        <a:ext cx="2174490" cy="1304694"/>
      </dsp:txXfrm>
    </dsp:sp>
    <dsp:sp modelId="{687968B7-95EA-43F6-A555-897D396D5920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Leksehjelp</a:t>
          </a:r>
        </a:p>
      </dsp:txBody>
      <dsp:txXfrm>
        <a:off x="5366524" y="1523321"/>
        <a:ext cx="2174490" cy="1304694"/>
      </dsp:txXfrm>
    </dsp:sp>
    <dsp:sp modelId="{6BBC930E-2347-4C89-A485-134EB425761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Variasjon og oppdatert kunnskap</a:t>
          </a:r>
        </a:p>
      </dsp:txBody>
      <dsp:txXfrm>
        <a:off x="7758464" y="1523321"/>
        <a:ext cx="2174490" cy="1304694"/>
      </dsp:txXfrm>
    </dsp:sp>
    <dsp:sp modelId="{620C6850-1B67-4FD9-89A7-26A7FF2AF573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Humoristiske og hyggelige lærere</a:t>
          </a:r>
        </a:p>
      </dsp:txBody>
      <dsp:txXfrm>
        <a:off x="2974584" y="3045465"/>
        <a:ext cx="2174490" cy="1304694"/>
      </dsp:txXfrm>
    </dsp:sp>
    <dsp:sp modelId="{E6140B01-2040-4EB6-B6E3-01AF263C5B8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Arrangementer</a:t>
          </a:r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084D2-5CBD-4930-9FB6-16B5E260A120}">
      <dsp:nvSpPr>
        <dsp:cNvPr id="0" name=""/>
        <dsp:cNvSpPr/>
      </dsp:nvSpPr>
      <dsp:spPr>
        <a:xfrm>
          <a:off x="0" y="0"/>
          <a:ext cx="5199735" cy="1709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/>
            <a:t>Universell forebygging – </a:t>
          </a:r>
          <a:r>
            <a:rPr lang="nb-NO" sz="2500" kern="1200" dirty="0" err="1" smtClean="0"/>
            <a:t>SkøyenÅpen</a:t>
          </a:r>
          <a:endParaRPr lang="en-US" sz="2500" kern="1200" dirty="0"/>
        </a:p>
      </dsp:txBody>
      <dsp:txXfrm>
        <a:off x="50055" y="50055"/>
        <a:ext cx="3355577" cy="1608903"/>
      </dsp:txXfrm>
    </dsp:sp>
    <dsp:sp modelId="{971D7E55-CB95-47C4-9A0E-A117351D1D41}">
      <dsp:nvSpPr>
        <dsp:cNvPr id="0" name=""/>
        <dsp:cNvSpPr/>
      </dsp:nvSpPr>
      <dsp:spPr>
        <a:xfrm>
          <a:off x="458800" y="1993849"/>
          <a:ext cx="5199735" cy="170901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/>
            <a:t>Selektert forebygging – </a:t>
          </a:r>
          <a:r>
            <a:rPr lang="nb-NO" sz="2500" kern="1200" dirty="0" err="1" smtClean="0"/>
            <a:t>SkøyenÅpen</a:t>
          </a:r>
          <a:r>
            <a:rPr lang="nb-NO" sz="2500" kern="1200" dirty="0"/>
            <a:t>, Oasen, Læringssenteret</a:t>
          </a:r>
          <a:endParaRPr lang="en-US" sz="2500" kern="1200" dirty="0"/>
        </a:p>
      </dsp:txBody>
      <dsp:txXfrm>
        <a:off x="508855" y="2043904"/>
        <a:ext cx="3529966" cy="1608903"/>
      </dsp:txXfrm>
    </dsp:sp>
    <dsp:sp modelId="{FF5F1E34-47BB-43E6-83A4-255449831308}">
      <dsp:nvSpPr>
        <dsp:cNvPr id="0" name=""/>
        <dsp:cNvSpPr/>
      </dsp:nvSpPr>
      <dsp:spPr>
        <a:xfrm>
          <a:off x="917600" y="3987698"/>
          <a:ext cx="5199735" cy="170901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Indikert </a:t>
          </a:r>
          <a:r>
            <a:rPr lang="nb-NO" sz="2500" kern="1200" dirty="0"/>
            <a:t>forebygging – oppfølging med miljøterapeut, Læringssenteret</a:t>
          </a:r>
          <a:endParaRPr lang="en-US" sz="2500" kern="1200" dirty="0"/>
        </a:p>
      </dsp:txBody>
      <dsp:txXfrm>
        <a:off x="967655" y="4037753"/>
        <a:ext cx="3529966" cy="1608903"/>
      </dsp:txXfrm>
    </dsp:sp>
    <dsp:sp modelId="{60A91EAE-29CC-4694-91D1-6958A3AA332F}">
      <dsp:nvSpPr>
        <dsp:cNvPr id="0" name=""/>
        <dsp:cNvSpPr/>
      </dsp:nvSpPr>
      <dsp:spPr>
        <a:xfrm>
          <a:off x="4088876" y="1296001"/>
          <a:ext cx="1110858" cy="1110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38819" y="1296001"/>
        <a:ext cx="610972" cy="835921"/>
      </dsp:txXfrm>
    </dsp:sp>
    <dsp:sp modelId="{31C3A8D0-6590-4356-8BC9-39D037278C22}">
      <dsp:nvSpPr>
        <dsp:cNvPr id="0" name=""/>
        <dsp:cNvSpPr/>
      </dsp:nvSpPr>
      <dsp:spPr>
        <a:xfrm>
          <a:off x="4547676" y="3278457"/>
          <a:ext cx="1110858" cy="1110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97619" y="3278457"/>
        <a:ext cx="610972" cy="83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16.09.2020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Velkommen til Skøyenåsen</a:t>
            </a:r>
            <a:r>
              <a:rPr lang="nb-NO" baseline="0" dirty="0" smtClean="0"/>
              <a:t> skole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41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634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Trygt og godt læringsmiljø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567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86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73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Grunnskolepoeng, 44,4 – 46,4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30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4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4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1" y="6090334"/>
            <a:ext cx="12192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12184819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3392" y="476672"/>
            <a:ext cx="1104122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3392" y="1700808"/>
            <a:ext cx="11041227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10416481" y="5907772"/>
            <a:ext cx="147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1200" smtClean="0"/>
              <a:pPr/>
              <a:t>16.09.2020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0581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2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31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79ADC-D63D-404B-B88E-4D7937E0F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919E5C-F2A5-4CBA-B9DB-89D92AA1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AA8B78-1CC7-4377-B16A-A38C0703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92064C-E378-43F7-948E-A77C4C7A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2A2477-BDF1-4EE6-8DF6-E83215D5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16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DEA24-6264-41CC-9BE7-EE2EF60A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1E0714-E635-4581-9319-2C95B953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E04812-F8FD-470F-A2CB-3A64E774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F40197-8E79-4E62-BA81-77119A46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C8F923-ADCF-495F-BA2B-7B69A8A3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754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A3F335-2205-4C63-A4E1-256AA5EB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0D0B3D-4AEB-4A31-A188-7082EFC2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24D0DC-F309-474D-981B-0A6420CA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59D041-D396-4DFD-AFDB-019691D1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79704-1E4F-414B-9D0E-C0ADBD20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563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FA398-8CE3-49C4-87FF-075AEBDC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DEBFC8-0CBE-4A83-856C-8A6DB2B6E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140BDB-5DA3-48E4-93EC-3E0EDD388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E1C955-0498-4066-B5BA-9F61332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6D12D1-FBF9-477D-91D3-F8C720DD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E0E2F9-D0E9-46F9-B903-EC816D1D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963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A4A11C-560D-48B7-BC08-68AFED5B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4ABF85-CAAE-4E2C-AB96-08085235B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ACC132A-B4AD-4AFA-A447-A807E761F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BEA603-9A98-4A8D-AF31-E868462C6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D2800F6-F33A-4F3C-8A59-CE447BBAE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FD57792-F08D-4796-8CA1-7A3B1D49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7DD4D5B-3F13-4017-AC2D-932395C9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FA42E68-E9D0-4BE3-A1EE-596D4ADF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19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CA612A-DCDC-4190-8F28-9ECED24D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E8A04C1-8BCC-4448-A144-6327A6B0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E79E4B9-E6F1-4D58-9A81-FDE78076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FC3831-CD4F-4767-A379-4230E9DE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4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FAA5D6A-EDAB-4758-B1AA-E3D21522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B87345B-E651-4029-AC49-288E0477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87CD870-A79A-45C0-A746-DBAC80A8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908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895F6D-0FB1-4662-8FCD-34EEA065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63CE4A-0529-4AC6-B0AB-49126D62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4DD1B3-B18C-439E-BB9F-E847D6D40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7A58A2-E579-473F-8194-9B6F0B5F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1464148-F6A5-4432-A80C-467691AA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8B40FA-2AB9-4184-9AB3-50D744C5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249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0060DB-087C-40D5-9744-14063651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419460-5274-49E0-AF6B-A89765F82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E0BE6F0-8AF5-46D8-B0F6-72F0ECFD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6EE949-FB01-4232-894A-91BCADB7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C1016F-9EA1-4742-B606-F53BD732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00AC40-F93C-4F28-A045-66652DAC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06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A47798-9691-4DA7-9CFA-31333E78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DCF87DB-20F3-4424-8E4D-4BC61D30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C82304-770D-479C-88A2-64757DD9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4FFBBF-FED0-4062-90AD-76C782A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345B0E-EFE7-4E52-AD40-A7CF57E3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52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3C1BDDB-876B-4499-9787-05580D9D1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4729DA-B8AD-4DF7-8636-DF71CA793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56AF10-9412-499C-A1CF-AAAFD372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6529E0-7A35-4A38-BA67-8B3DF55F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340008-065E-4E1F-B3E7-224FB02A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5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16.09.2020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16.09.2020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  <p:sldLayoutId id="2147483866" r:id="rId16"/>
    <p:sldLayoutId id="2147483879" r:id="rId1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2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491329D-C728-440C-9FC8-1F239A3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AEC9EB-CA6F-4853-B048-B9FCA19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74F7D1-AF9B-4BDF-950D-199B4B90E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E3AF-8CA8-4B33-AA1E-5AA01DECE8C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D89609-2074-42E7-8E02-75B33CBB5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BD66B6-BABF-4436-AE83-E64E7BD0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0DEE-014F-4469-A16A-18C2CA93F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FAU-møte onsdag 16.september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Klara og Vibeke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9429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B59024-BE22-4F0F-BF89-01DF4956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Skøyenåsen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F1F4C3-D2DC-4C1F-97FE-9684AB07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133 av 189 (70 %) </a:t>
            </a:r>
            <a:r>
              <a:rPr lang="nb-NO" dirty="0" smtClean="0"/>
              <a:t>tiendeklassinger </a:t>
            </a:r>
            <a:r>
              <a:rPr lang="nb-NO" dirty="0"/>
              <a:t>på Skøyenåsen fikk primærønsket sitt innvilget ved 2. inntaksrunde</a:t>
            </a:r>
          </a:p>
          <a:p>
            <a:endParaRPr lang="nb-NO" dirty="0"/>
          </a:p>
          <a:p>
            <a:r>
              <a:rPr lang="nb-NO" dirty="0"/>
              <a:t>Kun fem elever ble plassert på en skole de ikke hadde med i søknaden sin (90-søkere)</a:t>
            </a:r>
          </a:p>
        </p:txBody>
      </p:sp>
    </p:spTree>
    <p:extLst>
      <p:ext uri="{BB962C8B-B14F-4D97-AF65-F5344CB8AC3E}">
        <p14:creationId xmlns:p14="http://schemas.microsoft.com/office/powerpoint/2010/main" val="362110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BD53303-48EA-447B-B834-E1AEC99BD2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4861" y="643467"/>
          <a:ext cx="10762281" cy="557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38">
                  <a:extLst>
                    <a:ext uri="{9D8B030D-6E8A-4147-A177-3AD203B41FA5}">
                      <a16:colId xmlns:a16="http://schemas.microsoft.com/office/drawing/2014/main" val="1866729854"/>
                    </a:ext>
                  </a:extLst>
                </a:gridCol>
                <a:gridCol w="6663801">
                  <a:extLst>
                    <a:ext uri="{9D8B030D-6E8A-4147-A177-3AD203B41FA5}">
                      <a16:colId xmlns:a16="http://schemas.microsoft.com/office/drawing/2014/main" val="4114780942"/>
                    </a:ext>
                  </a:extLst>
                </a:gridCol>
                <a:gridCol w="2485542">
                  <a:extLst>
                    <a:ext uri="{9D8B030D-6E8A-4147-A177-3AD203B41FA5}">
                      <a16:colId xmlns:a16="http://schemas.microsoft.com/office/drawing/2014/main" val="1918777026"/>
                    </a:ext>
                  </a:extLst>
                </a:gridCol>
              </a:tblGrid>
              <a:tr h="464256">
                <a:tc gridSpan="3">
                  <a:txBody>
                    <a:bodyPr/>
                    <a:lstStyle/>
                    <a:p>
                      <a:pPr algn="ctr"/>
                      <a:r>
                        <a:rPr lang="nb-NO" sz="2100"/>
                        <a:t>Utdanningsprogram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2331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 b="1"/>
                        <a:t>Nr.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b="1"/>
                        <a:t>Utdanningsprogram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b="1"/>
                        <a:t>Antall elever</a:t>
                      </a:r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717365994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1.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Studiespesialisering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100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660016936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2.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Helse- og oppvekstfag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097434051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3.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Idrettsfag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10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80275885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4.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Medier og kommunikasjon 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8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922055144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5.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IT og medieproduksjon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8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445198177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6.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Elektrofag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6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96086518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7.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Musikk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5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403376091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8.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Studiespesialisering</a:t>
                      </a:r>
                      <a:r>
                        <a:rPr lang="nb-NO" sz="2100" baseline="0" dirty="0" smtClean="0"/>
                        <a:t> med toppidrett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5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7054415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9.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Kunst, design og arkitektur 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63083224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10.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Restaurant og </a:t>
                      </a:r>
                      <a:r>
                        <a:rPr lang="nb-NO" sz="2100" dirty="0" err="1" smtClean="0"/>
                        <a:t>matfag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811881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2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04B58E5-521E-4F69-BAEF-E0E6738641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9844" y="643467"/>
          <a:ext cx="8772314" cy="557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097">
                  <a:extLst>
                    <a:ext uri="{9D8B030D-6E8A-4147-A177-3AD203B41FA5}">
                      <a16:colId xmlns:a16="http://schemas.microsoft.com/office/drawing/2014/main" val="2498240858"/>
                    </a:ext>
                  </a:extLst>
                </a:gridCol>
                <a:gridCol w="4021204">
                  <a:extLst>
                    <a:ext uri="{9D8B030D-6E8A-4147-A177-3AD203B41FA5}">
                      <a16:colId xmlns:a16="http://schemas.microsoft.com/office/drawing/2014/main" val="1688011902"/>
                    </a:ext>
                  </a:extLst>
                </a:gridCol>
                <a:gridCol w="2876013">
                  <a:extLst>
                    <a:ext uri="{9D8B030D-6E8A-4147-A177-3AD203B41FA5}">
                      <a16:colId xmlns:a16="http://schemas.microsoft.com/office/drawing/2014/main" val="2925532838"/>
                    </a:ext>
                  </a:extLst>
                </a:gridCol>
              </a:tblGrid>
              <a:tr h="464256">
                <a:tc gridSpan="3">
                  <a:txBody>
                    <a:bodyPr/>
                    <a:lstStyle/>
                    <a:p>
                      <a:pPr algn="ctr"/>
                      <a:r>
                        <a:rPr lang="nb-NO" sz="2100"/>
                        <a:t>Videregående skoler</a:t>
                      </a:r>
                    </a:p>
                  </a:txBody>
                  <a:tcPr marL="105513" marR="105513" marT="52756" marB="52756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21093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 b="1"/>
                        <a:t>Nr.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b="1"/>
                        <a:t>Skole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b="1" dirty="0" smtClean="0"/>
                        <a:t>Primærønske/2.inntak</a:t>
                      </a:r>
                      <a:endParaRPr lang="nb-NO" sz="2100" b="1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638286278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1.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Kuben</a:t>
                      </a:r>
                      <a:r>
                        <a:rPr lang="nb-NO" sz="2100" baseline="0" dirty="0" smtClean="0"/>
                        <a:t> videregående skole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32</a:t>
                      </a:r>
                      <a:r>
                        <a:rPr lang="nb-NO" sz="2100" baseline="0" dirty="0" smtClean="0"/>
                        <a:t> / 24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782820203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2.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Lambertseter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27</a:t>
                      </a:r>
                      <a:r>
                        <a:rPr lang="nb-NO" sz="2100" baseline="0" dirty="0" smtClean="0"/>
                        <a:t> / 32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68517705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3.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Foss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20 / 13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43733592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4.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Edvard Munch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20 / 14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4266085436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5.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Fyrstikkalleen skole (f21)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16 / 8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1183600093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6.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Nydalen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15 / 14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675445769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7.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Valle Hovin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15 / 6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976610313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8.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Oslo katedralskole (Katta)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14 / 12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932185832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9.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dirty="0" smtClean="0"/>
                        <a:t>Elvebakken </a:t>
                      </a:r>
                      <a:r>
                        <a:rPr lang="nb-NO" sz="2100" baseline="0" dirty="0" smtClean="0"/>
                        <a:t>videregående skole</a:t>
                      </a:r>
                      <a:endParaRPr lang="nb-NO" sz="2100" dirty="0" smtClean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9 / 9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3144200833"/>
                  </a:ext>
                </a:extLst>
              </a:tr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nb-NO" sz="2100"/>
                        <a:t>10.</a:t>
                      </a:r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r>
                        <a:rPr lang="nb-NO" sz="2100" dirty="0" smtClean="0"/>
                        <a:t>Hartvig Nissens skole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100" dirty="0" smtClean="0"/>
                        <a:t>8 /</a:t>
                      </a:r>
                      <a:r>
                        <a:rPr lang="nb-NO" sz="2100" baseline="0" dirty="0" smtClean="0"/>
                        <a:t> 8</a:t>
                      </a:r>
                      <a:endParaRPr lang="nb-NO" sz="2100" dirty="0"/>
                    </a:p>
                  </a:txBody>
                  <a:tcPr marL="105513" marR="105513" marT="52756" marB="52756"/>
                </a:tc>
                <a:extLst>
                  <a:ext uri="{0D108BD9-81ED-4DB2-BD59-A6C34878D82A}">
                    <a16:rowId xmlns:a16="http://schemas.microsoft.com/office/drawing/2014/main" val="260097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51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Ungdomsskole i </a:t>
            </a:r>
            <a:r>
              <a:rPr lang="nb-NO" dirty="0" err="1" smtClean="0"/>
              <a:t>coronaens</a:t>
            </a:r>
            <a:r>
              <a:rPr lang="nb-NO" dirty="0" smtClean="0"/>
              <a:t> tid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16.09.2020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392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Smittevern/ fulle skoledager</a:t>
            </a:r>
          </a:p>
          <a:p>
            <a:r>
              <a:rPr lang="nb-NO" dirty="0" smtClean="0"/>
              <a:t>Lærernes smittevern</a:t>
            </a:r>
          </a:p>
          <a:p>
            <a:r>
              <a:rPr lang="nb-NO" dirty="0" smtClean="0"/>
              <a:t>Elevenes smittevern</a:t>
            </a:r>
          </a:p>
          <a:p>
            <a:pPr lvl="1"/>
            <a:r>
              <a:rPr lang="nb-NO" dirty="0" smtClean="0"/>
              <a:t>Spising</a:t>
            </a:r>
          </a:p>
          <a:p>
            <a:pPr lvl="1"/>
            <a:r>
              <a:rPr lang="nb-NO" dirty="0" smtClean="0"/>
              <a:t>Friminutt</a:t>
            </a:r>
          </a:p>
          <a:p>
            <a:pPr lvl="1"/>
            <a:r>
              <a:rPr lang="nb-NO" dirty="0" smtClean="0"/>
              <a:t>Trengsel i ganger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27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Oppstart høsten 2020</a:t>
            </a:r>
            <a:endParaRPr lang="nb-NO" dirty="0"/>
          </a:p>
        </p:txBody>
      </p:sp>
      <p:sp>
        <p:nvSpPr>
          <p:cNvPr id="13" name="Plassholder for inn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12 nyansatte</a:t>
            </a:r>
          </a:p>
          <a:p>
            <a:pPr lvl="1"/>
            <a:r>
              <a:rPr lang="nb-NO" dirty="0" smtClean="0"/>
              <a:t>En/to nyutdannet nytilsatt</a:t>
            </a:r>
          </a:p>
          <a:p>
            <a:r>
              <a:rPr lang="nb-NO" dirty="0" smtClean="0"/>
              <a:t>God og rolig oppstart – litt trøbbel med administrative systemer og plattformer</a:t>
            </a:r>
          </a:p>
          <a:p>
            <a:pPr lvl="1"/>
            <a:r>
              <a:rPr lang="nb-NO" dirty="0" smtClean="0"/>
              <a:t>Klasselister</a:t>
            </a:r>
          </a:p>
          <a:p>
            <a:r>
              <a:rPr lang="nb-NO" dirty="0" smtClean="0"/>
              <a:t>Smittevern og skole – kommer tilbake til det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43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8868CF-7221-471E-8B45-DAEFA4F5A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12" r="-2" b="20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B11D073-6FDD-4A65-8289-DAB94ED8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  <a:cs typeface="Calibri Light"/>
              </a:rPr>
              <a:t>              Hva ønsker elevene av oss? </a:t>
            </a:r>
            <a:endParaRPr lang="nb-NO">
              <a:solidFill>
                <a:srgbClr val="FFFFFF"/>
              </a:solidFill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F0C13794-E97B-421E-A0B8-9B4BC9616468}"/>
              </a:ext>
            </a:extLst>
          </p:cNvPr>
          <p:cNvGraphicFramePr/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369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539572"/>
            <a:ext cx="9928514" cy="589046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5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95352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Hvordan jobber vi for å sikre en trygg overgang mellom barneskole og ungdomsskole?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95886"/>
            <a:ext cx="9469438" cy="4934309"/>
          </a:xfrm>
        </p:spPr>
        <p:txBody>
          <a:bodyPr/>
          <a:lstStyle/>
          <a:p>
            <a:r>
              <a:rPr lang="nb-NO" sz="1600" dirty="0" smtClean="0"/>
              <a:t>Overgangsmøter med barneskolene</a:t>
            </a:r>
          </a:p>
          <a:p>
            <a:r>
              <a:rPr lang="nb-NO" sz="1600" dirty="0" smtClean="0"/>
              <a:t>Overgangsmøter med foresatte til barn med utfordringer </a:t>
            </a:r>
            <a:endParaRPr lang="nb-NO" sz="1600" dirty="0" smtClean="0"/>
          </a:p>
          <a:p>
            <a:r>
              <a:rPr lang="nb-NO" sz="1600" dirty="0" smtClean="0"/>
              <a:t>Klassesammensetning</a:t>
            </a:r>
            <a:endParaRPr lang="nb-NO" sz="1600" dirty="0" smtClean="0"/>
          </a:p>
          <a:p>
            <a:r>
              <a:rPr lang="nb-NO" sz="1600" dirty="0"/>
              <a:t>Felles plan for oppfølging for alle lærere som er involvert i trinnet; </a:t>
            </a:r>
          </a:p>
          <a:p>
            <a:pPr lvl="1"/>
            <a:r>
              <a:rPr lang="nb-NO" sz="1400" dirty="0"/>
              <a:t>Tverrfaglig prosjekt- Hvem er jeg som person? Hvem er jeg som elev? Nytt 2020</a:t>
            </a:r>
          </a:p>
          <a:p>
            <a:pPr lvl="1"/>
            <a:r>
              <a:rPr lang="nb-NO" sz="1400" dirty="0"/>
              <a:t>Elever og lærere lærer </a:t>
            </a:r>
            <a:r>
              <a:rPr lang="nb-NO" sz="1400" dirty="0" smtClean="0"/>
              <a:t>sammen- Hvilken kompetanse viser vi frem? Hvordan trener vi med elevene?</a:t>
            </a:r>
            <a:endParaRPr lang="nb-NO" sz="1400" dirty="0"/>
          </a:p>
          <a:p>
            <a:pPr lvl="1"/>
            <a:r>
              <a:rPr lang="nb-NO" sz="1400" dirty="0"/>
              <a:t>Felles regler og rammer- fokus på oppstartsamtaler og bli kjent med elevene</a:t>
            </a:r>
          </a:p>
          <a:p>
            <a:pPr lvl="1"/>
            <a:r>
              <a:rPr lang="nb-NO" sz="1400" dirty="0"/>
              <a:t>Foreldremøte i </a:t>
            </a:r>
            <a:r>
              <a:rPr lang="nb-NO" sz="1400" dirty="0" err="1"/>
              <a:t>oppstartsuken</a:t>
            </a:r>
            <a:endParaRPr lang="nb-NO" sz="1400" dirty="0"/>
          </a:p>
          <a:p>
            <a:r>
              <a:rPr lang="nb-NO" sz="1600" dirty="0"/>
              <a:t>Aktiviteter i friminutt: ballspill, biblioteket, eget </a:t>
            </a:r>
            <a:r>
              <a:rPr lang="nb-NO" sz="1600" dirty="0" smtClean="0"/>
              <a:t>område i skolegården de første ukene</a:t>
            </a:r>
            <a:endParaRPr lang="nb-NO" sz="1600" dirty="0"/>
          </a:p>
          <a:p>
            <a:r>
              <a:rPr lang="nb-NO" sz="1600" dirty="0"/>
              <a:t>Spising i trygge rammer i </a:t>
            </a:r>
            <a:r>
              <a:rPr lang="nb-NO" sz="1600" dirty="0" smtClean="0"/>
              <a:t>klasserommet</a:t>
            </a:r>
            <a:endParaRPr lang="nb-NO" sz="1600" dirty="0"/>
          </a:p>
          <a:p>
            <a:r>
              <a:rPr lang="nb-NO" sz="1600" dirty="0"/>
              <a:t>Ingen karakterer før halvårsvurdering 1.termin. Før karakterer gis, forberedes elevene med en samtale med faglærer</a:t>
            </a:r>
          </a:p>
          <a:p>
            <a:r>
              <a:rPr lang="nb-NO" sz="1600" dirty="0" smtClean="0"/>
              <a:t>Drømmeskolen: (Voksne for barn) Valgfag innsats for andre på 10.trinn. Elevmentorer (Arne)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8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Elevrettede tjenester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5200" y="3925019"/>
            <a:ext cx="9149563" cy="2167805"/>
          </a:xfrm>
        </p:spPr>
        <p:txBody>
          <a:bodyPr/>
          <a:lstStyle/>
          <a:p>
            <a:r>
              <a:rPr lang="nb-NO" dirty="0" smtClean="0"/>
              <a:t>Anne Vold Johansen, sosiallærer</a:t>
            </a:r>
          </a:p>
          <a:p>
            <a:r>
              <a:rPr lang="nb-NO" dirty="0" smtClean="0"/>
              <a:t>Alexander Korshavn, miljøterapeut</a:t>
            </a:r>
          </a:p>
          <a:p>
            <a:r>
              <a:rPr lang="nb-NO" dirty="0" smtClean="0"/>
              <a:t>Marte Ødegård, miljøterapeut</a:t>
            </a:r>
          </a:p>
          <a:p>
            <a:r>
              <a:rPr lang="nb-NO" dirty="0" smtClean="0"/>
              <a:t>Christoffer </a:t>
            </a:r>
            <a:r>
              <a:rPr lang="nb-NO" dirty="0" err="1" smtClean="0"/>
              <a:t>Johanessen</a:t>
            </a:r>
            <a:r>
              <a:rPr lang="nb-NO" dirty="0" smtClean="0"/>
              <a:t>, miljøterapeut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16.09.2020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07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33746A-56AE-44B6-A6CA-E91B2FAF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nb-NO" sz="5000"/>
              <a:t>Nivåer for forebyggende arbeid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AEAC31E9-4F26-4549-92C7-D3F034B78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4282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2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EF8DDB10-3A05-46A8-9E74-D90BDC8EE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b-NO" sz="5200" dirty="0">
                <a:solidFill>
                  <a:schemeClr val="tx2"/>
                </a:solidFill>
              </a:rPr>
              <a:t>Inntak 2020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C4917C-F1C4-4956-9AEC-9A1AC35D2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Hvor ble det av </a:t>
            </a:r>
            <a:r>
              <a:rPr lang="nb-NO" dirty="0" smtClean="0">
                <a:solidFill>
                  <a:schemeClr val="tx2"/>
                </a:solidFill>
              </a:rPr>
              <a:t>elevene </a:t>
            </a:r>
            <a:r>
              <a:rPr lang="nb-NO" smtClean="0">
                <a:solidFill>
                  <a:schemeClr val="tx2"/>
                </a:solidFill>
              </a:rPr>
              <a:t>fra Skøyenåsen?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5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91510"/>
            <a:ext cx="9792565" cy="5865967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603429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gu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gul.pptx" id="{994869EE-91C0-4305-B0B8-F88398A1571B}" vid="{90F1424E-9A91-442D-99CE-ACE18C5EBCA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Oslo_2019-enkel_gul</Template>
  <TotalTime>295</TotalTime>
  <Words>532</Words>
  <Application>Microsoft Office PowerPoint</Application>
  <PresentationFormat>Widescreen</PresentationFormat>
  <Paragraphs>149</Paragraphs>
  <Slides>14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Arial</vt:lpstr>
      <vt:lpstr>Calibri Light</vt:lpstr>
      <vt:lpstr>Calibri</vt:lpstr>
      <vt:lpstr>Wingdings</vt:lpstr>
      <vt:lpstr>Oslo Sans Office</vt:lpstr>
      <vt:lpstr>Oslo_2019_enkel_gul</vt:lpstr>
      <vt:lpstr>Office Theme</vt:lpstr>
      <vt:lpstr>Office-tema</vt:lpstr>
      <vt:lpstr>FAU-møte onsdag 16.september</vt:lpstr>
      <vt:lpstr>Oppstart høsten 2020</vt:lpstr>
      <vt:lpstr>              Hva ønsker elevene av oss? </vt:lpstr>
      <vt:lpstr>PowerPoint-presentasjon</vt:lpstr>
      <vt:lpstr>Hvordan jobber vi for å sikre en trygg overgang mellom barneskole og ungdomsskole?</vt:lpstr>
      <vt:lpstr>Elevrettede tjenester </vt:lpstr>
      <vt:lpstr>Nivåer for forebyggende arbeid </vt:lpstr>
      <vt:lpstr>Inntak 2020</vt:lpstr>
      <vt:lpstr>PowerPoint-presentasjon</vt:lpstr>
      <vt:lpstr>Skøyenåsen skole</vt:lpstr>
      <vt:lpstr>PowerPoint-presentasjon</vt:lpstr>
      <vt:lpstr>PowerPoint-presentasjon</vt:lpstr>
      <vt:lpstr>Ungdomsskole i coronaens tid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Vibeke Larsen Kjesbu</dc:creator>
  <cp:lastModifiedBy>Vibeke Larsen Kjesbu</cp:lastModifiedBy>
  <cp:revision>32</cp:revision>
  <cp:lastPrinted>2019-03-22T09:42:42Z</cp:lastPrinted>
  <dcterms:created xsi:type="dcterms:W3CDTF">2020-09-06T20:28:11Z</dcterms:created>
  <dcterms:modified xsi:type="dcterms:W3CDTF">2020-09-16T10:30:50Z</dcterms:modified>
</cp:coreProperties>
</file>